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9" r:id="rId4"/>
  </p:sldMasterIdLst>
  <p:notesMasterIdLst>
    <p:notesMasterId r:id="rId5"/>
  </p:notesMasterIdLst>
  <p:sldIdLst>
    <p:sldId id="256" r:id="rId6"/>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000000"/>
          </p15:clr>
        </p15:guide>
        <p15:guide id="2" pos="13824">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Google Shape;40;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Calibri"/>
              <a:buNone/>
            </a:pPr>
            <a:r>
              <a:rPr lang="es-ES">
                <a:solidFill>
                  <a:srgbClr val="7F7F7F"/>
                </a:solidFill>
              </a:rPr>
              <a:t>Para cambiar este póster, sustituya el contenido de muestra por el suyo. Si prefiere empezar de cero, use el botón Nueva diapositiva de la pestaña Inicio para insertar una página nueva y luego escriba el texto y el contenido en los marcadores de posición vacíos. Si necesita más marcadores para títulos, subtítulos o texto del cuerpo, copie cualquiera de los marcadores actuales y arrastre el nuevo hasta esa posición. </a:t>
            </a:r>
            <a:endParaRPr sz="1200">
              <a:solidFill>
                <a:srgbClr val="7F7F7F"/>
              </a:solidFill>
            </a:endParaRPr>
          </a:p>
          <a:p>
            <a:pPr indent="0" lvl="0" marL="0" rtl="0" algn="l">
              <a:spcBef>
                <a:spcPts val="0"/>
              </a:spcBef>
              <a:spcAft>
                <a:spcPts val="0"/>
              </a:spcAft>
              <a:buNone/>
            </a:pPr>
            <a:r>
              <a:t/>
            </a:r>
            <a:endParaRPr/>
          </a:p>
        </p:txBody>
      </p:sp>
      <p:sp>
        <p:nvSpPr>
          <p:cNvPr id="42" name="Google Shape;4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óster">
  <p:cSld name="Póster">
    <p:spTree>
      <p:nvGrpSpPr>
        <p:cNvPr id="16" name="Shape 16"/>
        <p:cNvGrpSpPr/>
        <p:nvPr/>
      </p:nvGrpSpPr>
      <p:grpSpPr>
        <a:xfrm>
          <a:off x="0" y="0"/>
          <a:ext cx="0" cy="0"/>
          <a:chOff x="0" y="0"/>
          <a:chExt cx="0" cy="0"/>
        </a:xfrm>
      </p:grpSpPr>
      <p:sp>
        <p:nvSpPr>
          <p:cNvPr id="17" name="Google Shape;17;p2"/>
          <p:cNvSpPr txBox="1"/>
          <p:nvPr>
            <p:ph type="title"/>
          </p:nvPr>
        </p:nvSpPr>
        <p:spPr>
          <a:xfrm>
            <a:off x="6400800" y="990600"/>
            <a:ext cx="31089601" cy="251454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body"/>
          </p:nvPr>
        </p:nvSpPr>
        <p:spPr>
          <a:xfrm>
            <a:off x="6400800" y="3588603"/>
            <a:ext cx="31089601" cy="830997"/>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0"/>
              </a:spcBef>
              <a:spcAft>
                <a:spcPts val="0"/>
              </a:spcAft>
              <a:buSzPts val="2400"/>
              <a:buNone/>
              <a:defRPr sz="2400">
                <a:solidFill>
                  <a:schemeClr val="lt1"/>
                </a:solidFill>
              </a:defRPr>
            </a:lvl1pPr>
            <a:lvl2pPr indent="-228600" lvl="1" marL="914400" algn="l">
              <a:lnSpc>
                <a:spcPct val="100000"/>
              </a:lnSpc>
              <a:spcBef>
                <a:spcPts val="0"/>
              </a:spcBef>
              <a:spcAft>
                <a:spcPts val="0"/>
              </a:spcAft>
              <a:buSzPts val="2400"/>
              <a:buNone/>
              <a:defRPr sz="2400">
                <a:solidFill>
                  <a:schemeClr val="lt1"/>
                </a:solidFill>
              </a:defRPr>
            </a:lvl2pPr>
            <a:lvl3pPr indent="-228600" lvl="2" marL="1371600" algn="l">
              <a:lnSpc>
                <a:spcPct val="100000"/>
              </a:lnSpc>
              <a:spcBef>
                <a:spcPts val="0"/>
              </a:spcBef>
              <a:spcAft>
                <a:spcPts val="0"/>
              </a:spcAft>
              <a:buSzPts val="2400"/>
              <a:buNone/>
              <a:defRPr sz="2400">
                <a:solidFill>
                  <a:schemeClr val="lt1"/>
                </a:solidFill>
              </a:defRPr>
            </a:lvl3pPr>
            <a:lvl4pPr indent="-228600" lvl="3" marL="1828800" algn="l">
              <a:lnSpc>
                <a:spcPct val="100000"/>
              </a:lnSpc>
              <a:spcBef>
                <a:spcPts val="0"/>
              </a:spcBef>
              <a:spcAft>
                <a:spcPts val="0"/>
              </a:spcAft>
              <a:buSzPts val="2400"/>
              <a:buNone/>
              <a:defRPr sz="2400">
                <a:solidFill>
                  <a:schemeClr val="lt1"/>
                </a:solidFill>
              </a:defRPr>
            </a:lvl4pPr>
            <a:lvl5pPr indent="-228600" lvl="4" marL="2286000" algn="l">
              <a:lnSpc>
                <a:spcPct val="100000"/>
              </a:lnSpc>
              <a:spcBef>
                <a:spcPts val="0"/>
              </a:spcBef>
              <a:spcAft>
                <a:spcPts val="0"/>
              </a:spcAft>
              <a:buSzPts val="2400"/>
              <a:buNone/>
              <a:defRPr sz="2400">
                <a:solidFill>
                  <a:schemeClr val="lt1"/>
                </a:solidFill>
              </a:defRPr>
            </a:lvl5pPr>
            <a:lvl6pPr indent="-228600" lvl="5" marL="2743200" algn="l">
              <a:lnSpc>
                <a:spcPct val="100000"/>
              </a:lnSpc>
              <a:spcBef>
                <a:spcPts val="0"/>
              </a:spcBef>
              <a:spcAft>
                <a:spcPts val="0"/>
              </a:spcAft>
              <a:buSzPts val="2400"/>
              <a:buNone/>
              <a:defRPr sz="2400">
                <a:solidFill>
                  <a:schemeClr val="lt1"/>
                </a:solidFill>
              </a:defRPr>
            </a:lvl6pPr>
            <a:lvl7pPr indent="-228600" lvl="6" marL="3200400" algn="l">
              <a:lnSpc>
                <a:spcPct val="100000"/>
              </a:lnSpc>
              <a:spcBef>
                <a:spcPts val="0"/>
              </a:spcBef>
              <a:spcAft>
                <a:spcPts val="0"/>
              </a:spcAft>
              <a:buSzPts val="2400"/>
              <a:buNone/>
              <a:defRPr sz="2400">
                <a:solidFill>
                  <a:schemeClr val="lt1"/>
                </a:solidFill>
              </a:defRPr>
            </a:lvl7pPr>
            <a:lvl8pPr indent="-228600" lvl="7" marL="3657600" algn="l">
              <a:lnSpc>
                <a:spcPct val="100000"/>
              </a:lnSpc>
              <a:spcBef>
                <a:spcPts val="0"/>
              </a:spcBef>
              <a:spcAft>
                <a:spcPts val="0"/>
              </a:spcAft>
              <a:buSzPts val="2400"/>
              <a:buNone/>
              <a:defRPr sz="2400">
                <a:solidFill>
                  <a:schemeClr val="lt1"/>
                </a:solidFill>
              </a:defRPr>
            </a:lvl8pPr>
            <a:lvl9pPr indent="-228600" lvl="8" marL="4114800" algn="l">
              <a:lnSpc>
                <a:spcPct val="100000"/>
              </a:lnSpc>
              <a:spcBef>
                <a:spcPts val="0"/>
              </a:spcBef>
              <a:spcAft>
                <a:spcPts val="0"/>
              </a:spcAft>
              <a:buSzPts val="2400"/>
              <a:buNone/>
              <a:defRPr sz="2400">
                <a:solidFill>
                  <a:schemeClr val="lt1"/>
                </a:solidFill>
              </a:defRPr>
            </a:lvl9pPr>
          </a:lstStyle>
          <a:p/>
        </p:txBody>
      </p:sp>
      <p:sp>
        <p:nvSpPr>
          <p:cNvPr id="19" name="Google Shape;19;p2"/>
          <p:cNvSpPr txBox="1"/>
          <p:nvPr>
            <p:ph idx="10" type="dt"/>
          </p:nvPr>
        </p:nvSpPr>
        <p:spPr>
          <a:xfrm>
            <a:off x="1143000" y="32114697"/>
            <a:ext cx="9875520" cy="4572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11018520" y="32114697"/>
            <a:ext cx="21854160" cy="4572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32872681" y="32114697"/>
            <a:ext cx="987552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600">
                <a:solidFill>
                  <a:srgbClr val="8B8B8D"/>
                </a:solidFill>
              </a:defRPr>
            </a:lvl1pPr>
            <a:lvl2pPr indent="0" lvl="1" marL="0" algn="r">
              <a:spcBef>
                <a:spcPts val="0"/>
              </a:spcBef>
              <a:buNone/>
              <a:defRPr sz="1600">
                <a:solidFill>
                  <a:srgbClr val="8B8B8D"/>
                </a:solidFill>
              </a:defRPr>
            </a:lvl2pPr>
            <a:lvl3pPr indent="0" lvl="2" marL="0" algn="r">
              <a:spcBef>
                <a:spcPts val="0"/>
              </a:spcBef>
              <a:buNone/>
              <a:defRPr sz="1600">
                <a:solidFill>
                  <a:srgbClr val="8B8B8D"/>
                </a:solidFill>
              </a:defRPr>
            </a:lvl3pPr>
            <a:lvl4pPr indent="0" lvl="3" marL="0" algn="r">
              <a:spcBef>
                <a:spcPts val="0"/>
              </a:spcBef>
              <a:buNone/>
              <a:defRPr sz="1600">
                <a:solidFill>
                  <a:srgbClr val="8B8B8D"/>
                </a:solidFill>
              </a:defRPr>
            </a:lvl4pPr>
            <a:lvl5pPr indent="0" lvl="4" marL="0" algn="r">
              <a:spcBef>
                <a:spcPts val="0"/>
              </a:spcBef>
              <a:buNone/>
              <a:defRPr sz="1600">
                <a:solidFill>
                  <a:srgbClr val="8B8B8D"/>
                </a:solidFill>
              </a:defRPr>
            </a:lvl5pPr>
            <a:lvl6pPr indent="0" lvl="5" marL="0" algn="r">
              <a:spcBef>
                <a:spcPts val="0"/>
              </a:spcBef>
              <a:buNone/>
              <a:defRPr sz="1600">
                <a:solidFill>
                  <a:srgbClr val="8B8B8D"/>
                </a:solidFill>
              </a:defRPr>
            </a:lvl6pPr>
            <a:lvl7pPr indent="0" lvl="6" marL="0" algn="r">
              <a:spcBef>
                <a:spcPts val="0"/>
              </a:spcBef>
              <a:buNone/>
              <a:defRPr sz="1600">
                <a:solidFill>
                  <a:srgbClr val="8B8B8D"/>
                </a:solidFill>
              </a:defRPr>
            </a:lvl7pPr>
            <a:lvl8pPr indent="0" lvl="7" marL="0" algn="r">
              <a:spcBef>
                <a:spcPts val="0"/>
              </a:spcBef>
              <a:buNone/>
              <a:defRPr sz="1600">
                <a:solidFill>
                  <a:srgbClr val="8B8B8D"/>
                </a:solidFill>
              </a:defRPr>
            </a:lvl8pPr>
            <a:lvl9pPr indent="0" lvl="8" marL="0" algn="r">
              <a:spcBef>
                <a:spcPts val="0"/>
              </a:spcBef>
              <a:buNone/>
              <a:defRPr sz="1600">
                <a:solidFill>
                  <a:srgbClr val="8B8B8D"/>
                </a:solidFill>
              </a:defRPr>
            </a:lvl9pPr>
          </a:lstStyle>
          <a:p>
            <a:pPr indent="0" lvl="0" marL="0" rtl="0" algn="r">
              <a:spcBef>
                <a:spcPts val="0"/>
              </a:spcBef>
              <a:spcAft>
                <a:spcPts val="0"/>
              </a:spcAft>
              <a:buNone/>
            </a:pPr>
            <a:fld id="{00000000-1234-1234-1234-123412341234}" type="slidenum">
              <a:rPr lang="es-ES"/>
              <a:t>‹#›</a:t>
            </a:fld>
            <a:endParaRPr/>
          </a:p>
        </p:txBody>
      </p:sp>
      <p:sp>
        <p:nvSpPr>
          <p:cNvPr id="22" name="Google Shape;22;p2"/>
          <p:cNvSpPr/>
          <p:nvPr>
            <p:ph idx="2" type="body"/>
          </p:nvPr>
        </p:nvSpPr>
        <p:spPr>
          <a:xfrm>
            <a:off x="1143000" y="5852160"/>
            <a:ext cx="12801600" cy="1219200"/>
          </a:xfrm>
          <a:prstGeom prst="round1Rect">
            <a:avLst>
              <a:gd fmla="val 16667" name="adj"/>
            </a:avLst>
          </a:prstGeom>
          <a:solidFill>
            <a:schemeClr val="accent2"/>
          </a:solidFill>
          <a:ln>
            <a:noFill/>
          </a:ln>
        </p:spPr>
        <p:txBody>
          <a:bodyPr anchorCtr="0" anchor="ctr" bIns="45700" lIns="365750" spcFirstLastPara="1" rIns="91425" wrap="square" tIns="45700"/>
          <a:lstStyle>
            <a:lvl1pPr indent="-228600" lvl="0" marL="457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1pPr>
            <a:lvl2pPr indent="-228600" lvl="1" marL="914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2pPr>
            <a:lvl3pPr indent="-228600" lvl="2" marL="1371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3pPr>
            <a:lvl4pPr indent="-228600" lvl="3" marL="1828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4pPr>
            <a:lvl5pPr indent="-228600" lvl="4" marL="22860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5pPr>
            <a:lvl6pPr indent="-228600" lvl="5" marL="2743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6pPr>
            <a:lvl7pPr indent="-228600" lvl="6" marL="3200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7pPr>
            <a:lvl8pPr indent="-228600" lvl="7" marL="3657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8pPr>
            <a:lvl9pPr indent="-228600" lvl="8" marL="4114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9pPr>
          </a:lstStyle>
          <a:p/>
        </p:txBody>
      </p:sp>
      <p:sp>
        <p:nvSpPr>
          <p:cNvPr id="23" name="Google Shape;23;p2"/>
          <p:cNvSpPr txBox="1"/>
          <p:nvPr>
            <p:ph idx="3" type="body"/>
          </p:nvPr>
        </p:nvSpPr>
        <p:spPr>
          <a:xfrm>
            <a:off x="1143000" y="7071360"/>
            <a:ext cx="12801600" cy="6858000"/>
          </a:xfrm>
          <a:prstGeom prst="rect">
            <a:avLst/>
          </a:prstGeom>
          <a:noFill/>
          <a:ln>
            <a:noFill/>
          </a:ln>
        </p:spPr>
        <p:txBody>
          <a:bodyPr anchorCtr="0" anchor="t" bIns="45700" lIns="365750"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
        <p:nvSpPr>
          <p:cNvPr id="24" name="Google Shape;24;p2"/>
          <p:cNvSpPr/>
          <p:nvPr>
            <p:ph idx="4" type="body"/>
          </p:nvPr>
        </p:nvSpPr>
        <p:spPr>
          <a:xfrm>
            <a:off x="1143000" y="15032736"/>
            <a:ext cx="12801600" cy="1219200"/>
          </a:xfrm>
          <a:prstGeom prst="round1Rect">
            <a:avLst>
              <a:gd fmla="val 16667" name="adj"/>
            </a:avLst>
          </a:prstGeom>
          <a:solidFill>
            <a:schemeClr val="accent3"/>
          </a:solidFill>
          <a:ln>
            <a:noFill/>
          </a:ln>
        </p:spPr>
        <p:txBody>
          <a:bodyPr anchorCtr="0" anchor="ctr" bIns="45700" lIns="365750" spcFirstLastPara="1" rIns="91425" wrap="square" tIns="45700"/>
          <a:lstStyle>
            <a:lvl1pPr indent="-228600" lvl="0" marL="457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1pPr>
            <a:lvl2pPr indent="-228600" lvl="1" marL="914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2pPr>
            <a:lvl3pPr indent="-228600" lvl="2" marL="1371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3pPr>
            <a:lvl4pPr indent="-228600" lvl="3" marL="1828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4pPr>
            <a:lvl5pPr indent="-228600" lvl="4" marL="22860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5pPr>
            <a:lvl6pPr indent="-228600" lvl="5" marL="2743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6pPr>
            <a:lvl7pPr indent="-228600" lvl="6" marL="3200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7pPr>
            <a:lvl8pPr indent="-228600" lvl="7" marL="3657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8pPr>
            <a:lvl9pPr indent="-228600" lvl="8" marL="4114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9pPr>
          </a:lstStyle>
          <a:p/>
        </p:txBody>
      </p:sp>
      <p:sp>
        <p:nvSpPr>
          <p:cNvPr id="25" name="Google Shape;25;p2"/>
          <p:cNvSpPr txBox="1"/>
          <p:nvPr>
            <p:ph idx="5" type="body"/>
          </p:nvPr>
        </p:nvSpPr>
        <p:spPr>
          <a:xfrm>
            <a:off x="1143000" y="16251936"/>
            <a:ext cx="12801600" cy="9088165"/>
          </a:xfrm>
          <a:prstGeom prst="rect">
            <a:avLst/>
          </a:prstGeom>
          <a:noFill/>
          <a:ln>
            <a:noFill/>
          </a:ln>
        </p:spPr>
        <p:txBody>
          <a:bodyPr anchorCtr="0" anchor="t" bIns="45700" lIns="365750"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
        <p:nvSpPr>
          <p:cNvPr id="26" name="Google Shape;26;p2"/>
          <p:cNvSpPr/>
          <p:nvPr>
            <p:ph idx="6" type="body"/>
          </p:nvPr>
        </p:nvSpPr>
        <p:spPr>
          <a:xfrm>
            <a:off x="1143000" y="25831800"/>
            <a:ext cx="12801600" cy="1219200"/>
          </a:xfrm>
          <a:prstGeom prst="round1Rect">
            <a:avLst>
              <a:gd fmla="val 16667" name="adj"/>
            </a:avLst>
          </a:prstGeom>
          <a:solidFill>
            <a:schemeClr val="accent4"/>
          </a:solidFill>
          <a:ln>
            <a:noFill/>
          </a:ln>
        </p:spPr>
        <p:txBody>
          <a:bodyPr anchorCtr="0" anchor="ctr" bIns="45700" lIns="365750" spcFirstLastPara="1" rIns="91425" wrap="square" tIns="45700"/>
          <a:lstStyle>
            <a:lvl1pPr indent="-228600" lvl="0" marL="457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1pPr>
            <a:lvl2pPr indent="-228600" lvl="1" marL="914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2pPr>
            <a:lvl3pPr indent="-228600" lvl="2" marL="1371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3pPr>
            <a:lvl4pPr indent="-228600" lvl="3" marL="1828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4pPr>
            <a:lvl5pPr indent="-228600" lvl="4" marL="22860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5pPr>
            <a:lvl6pPr indent="-228600" lvl="5" marL="2743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6pPr>
            <a:lvl7pPr indent="-228600" lvl="6" marL="3200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7pPr>
            <a:lvl8pPr indent="-228600" lvl="7" marL="3657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8pPr>
            <a:lvl9pPr indent="-228600" lvl="8" marL="4114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9pPr>
          </a:lstStyle>
          <a:p/>
        </p:txBody>
      </p:sp>
      <p:sp>
        <p:nvSpPr>
          <p:cNvPr id="27" name="Google Shape;27;p2"/>
          <p:cNvSpPr txBox="1"/>
          <p:nvPr>
            <p:ph idx="7" type="body"/>
          </p:nvPr>
        </p:nvSpPr>
        <p:spPr>
          <a:xfrm>
            <a:off x="1143000" y="27057097"/>
            <a:ext cx="12801600" cy="4572000"/>
          </a:xfrm>
          <a:prstGeom prst="rect">
            <a:avLst/>
          </a:prstGeom>
          <a:noFill/>
          <a:ln>
            <a:noFill/>
          </a:ln>
        </p:spPr>
        <p:txBody>
          <a:bodyPr anchorCtr="0" anchor="t" bIns="45700" lIns="365750"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
        <p:nvSpPr>
          <p:cNvPr id="28" name="Google Shape;28;p2"/>
          <p:cNvSpPr/>
          <p:nvPr>
            <p:ph idx="8" type="body"/>
          </p:nvPr>
        </p:nvSpPr>
        <p:spPr>
          <a:xfrm>
            <a:off x="15544800" y="5852160"/>
            <a:ext cx="12801600" cy="1219200"/>
          </a:xfrm>
          <a:prstGeom prst="round1Rect">
            <a:avLst>
              <a:gd fmla="val 16667" name="adj"/>
            </a:avLst>
          </a:prstGeom>
          <a:solidFill>
            <a:schemeClr val="accent5"/>
          </a:solidFill>
          <a:ln>
            <a:noFill/>
          </a:ln>
        </p:spPr>
        <p:txBody>
          <a:bodyPr anchorCtr="0" anchor="ctr" bIns="45700" lIns="365750" spcFirstLastPara="1" rIns="91425" wrap="square" tIns="45700"/>
          <a:lstStyle>
            <a:lvl1pPr indent="-228600" lvl="0" marL="457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1pPr>
            <a:lvl2pPr indent="-228600" lvl="1" marL="914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2pPr>
            <a:lvl3pPr indent="-228600" lvl="2" marL="1371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3pPr>
            <a:lvl4pPr indent="-228600" lvl="3" marL="1828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4pPr>
            <a:lvl5pPr indent="-228600" lvl="4" marL="22860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5pPr>
            <a:lvl6pPr indent="-228600" lvl="5" marL="2743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6pPr>
            <a:lvl7pPr indent="-228600" lvl="6" marL="3200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7pPr>
            <a:lvl8pPr indent="-228600" lvl="7" marL="3657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8pPr>
            <a:lvl9pPr indent="-228600" lvl="8" marL="4114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9pPr>
          </a:lstStyle>
          <a:p/>
        </p:txBody>
      </p:sp>
      <p:sp>
        <p:nvSpPr>
          <p:cNvPr id="29" name="Google Shape;29;p2"/>
          <p:cNvSpPr txBox="1"/>
          <p:nvPr>
            <p:ph idx="9" type="body"/>
          </p:nvPr>
        </p:nvSpPr>
        <p:spPr>
          <a:xfrm>
            <a:off x="15544800" y="7071360"/>
            <a:ext cx="12801600" cy="4572000"/>
          </a:xfrm>
          <a:prstGeom prst="rect">
            <a:avLst/>
          </a:prstGeom>
          <a:noFill/>
          <a:ln>
            <a:noFill/>
          </a:ln>
        </p:spPr>
        <p:txBody>
          <a:bodyPr anchorCtr="0" anchor="t" bIns="45700" lIns="365750"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
        <p:nvSpPr>
          <p:cNvPr id="30" name="Google Shape;30;p2"/>
          <p:cNvSpPr txBox="1"/>
          <p:nvPr>
            <p:ph idx="13" type="body"/>
          </p:nvPr>
        </p:nvSpPr>
        <p:spPr>
          <a:xfrm>
            <a:off x="15544800" y="11948160"/>
            <a:ext cx="12801600" cy="6172200"/>
          </a:xfrm>
          <a:prstGeom prst="rect">
            <a:avLst/>
          </a:prstGeom>
          <a:noFill/>
          <a:ln>
            <a:noFill/>
          </a:ln>
        </p:spPr>
        <p:txBody>
          <a:bodyPr anchorCtr="0" anchor="t" bIns="45700" lIns="365750"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
        <p:nvSpPr>
          <p:cNvPr id="31" name="Google Shape;31;p2"/>
          <p:cNvSpPr txBox="1"/>
          <p:nvPr>
            <p:ph idx="14" type="body"/>
          </p:nvPr>
        </p:nvSpPr>
        <p:spPr>
          <a:xfrm>
            <a:off x="15544800" y="23469600"/>
            <a:ext cx="12801600" cy="1752600"/>
          </a:xfrm>
          <a:prstGeom prst="rect">
            <a:avLst/>
          </a:prstGeom>
          <a:noFill/>
          <a:ln>
            <a:noFill/>
          </a:ln>
        </p:spPr>
        <p:txBody>
          <a:bodyPr anchorCtr="0" anchor="t" bIns="45700" lIns="91425"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
        <p:nvSpPr>
          <p:cNvPr id="32" name="Google Shape;32;p2"/>
          <p:cNvSpPr/>
          <p:nvPr>
            <p:ph idx="15" type="body"/>
          </p:nvPr>
        </p:nvSpPr>
        <p:spPr>
          <a:xfrm>
            <a:off x="15544800" y="25831800"/>
            <a:ext cx="12801600" cy="1219200"/>
          </a:xfrm>
          <a:prstGeom prst="round1Rect">
            <a:avLst>
              <a:gd fmla="val 16667" name="adj"/>
            </a:avLst>
          </a:prstGeom>
          <a:solidFill>
            <a:schemeClr val="accent6"/>
          </a:solidFill>
          <a:ln>
            <a:noFill/>
          </a:ln>
        </p:spPr>
        <p:txBody>
          <a:bodyPr anchorCtr="0" anchor="ctr" bIns="45700" lIns="365750" spcFirstLastPara="1" rIns="91425" wrap="square" tIns="45700"/>
          <a:lstStyle>
            <a:lvl1pPr indent="-228600" lvl="0" marL="457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1pPr>
            <a:lvl2pPr indent="-228600" lvl="1" marL="914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2pPr>
            <a:lvl3pPr indent="-228600" lvl="2" marL="1371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3pPr>
            <a:lvl4pPr indent="-228600" lvl="3" marL="1828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4pPr>
            <a:lvl5pPr indent="-228600" lvl="4" marL="22860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5pPr>
            <a:lvl6pPr indent="-228600" lvl="5" marL="2743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6pPr>
            <a:lvl7pPr indent="-228600" lvl="6" marL="3200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7pPr>
            <a:lvl8pPr indent="-228600" lvl="7" marL="3657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8pPr>
            <a:lvl9pPr indent="-228600" lvl="8" marL="4114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9pPr>
          </a:lstStyle>
          <a:p/>
        </p:txBody>
      </p:sp>
      <p:sp>
        <p:nvSpPr>
          <p:cNvPr id="33" name="Google Shape;33;p2"/>
          <p:cNvSpPr txBox="1"/>
          <p:nvPr>
            <p:ph idx="16" type="body"/>
          </p:nvPr>
        </p:nvSpPr>
        <p:spPr>
          <a:xfrm>
            <a:off x="15544800" y="27057097"/>
            <a:ext cx="12801600" cy="4572000"/>
          </a:xfrm>
          <a:prstGeom prst="rect">
            <a:avLst/>
          </a:prstGeom>
          <a:noFill/>
          <a:ln>
            <a:noFill/>
          </a:ln>
        </p:spPr>
        <p:txBody>
          <a:bodyPr anchorCtr="0" anchor="t" bIns="45700" lIns="365750"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
        <p:nvSpPr>
          <p:cNvPr id="34" name="Google Shape;34;p2"/>
          <p:cNvSpPr/>
          <p:nvPr>
            <p:ph idx="17" type="body"/>
          </p:nvPr>
        </p:nvSpPr>
        <p:spPr>
          <a:xfrm>
            <a:off x="29900881" y="5852160"/>
            <a:ext cx="12801600" cy="1219200"/>
          </a:xfrm>
          <a:prstGeom prst="round1Rect">
            <a:avLst>
              <a:gd fmla="val 16667" name="adj"/>
            </a:avLst>
          </a:prstGeom>
          <a:solidFill>
            <a:schemeClr val="accent6"/>
          </a:solidFill>
          <a:ln>
            <a:noFill/>
          </a:ln>
        </p:spPr>
        <p:txBody>
          <a:bodyPr anchorCtr="0" anchor="ctr" bIns="45700" lIns="365750" spcFirstLastPara="1" rIns="91425" wrap="square" tIns="45700"/>
          <a:lstStyle>
            <a:lvl1pPr indent="-228600" lvl="0" marL="457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1pPr>
            <a:lvl2pPr indent="-228600" lvl="1" marL="914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2pPr>
            <a:lvl3pPr indent="-228600" lvl="2" marL="1371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3pPr>
            <a:lvl4pPr indent="-228600" lvl="3" marL="1828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4pPr>
            <a:lvl5pPr indent="-228600" lvl="4" marL="22860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5pPr>
            <a:lvl6pPr indent="-228600" lvl="5" marL="2743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6pPr>
            <a:lvl7pPr indent="-228600" lvl="6" marL="3200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7pPr>
            <a:lvl8pPr indent="-228600" lvl="7" marL="3657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8pPr>
            <a:lvl9pPr indent="-228600" lvl="8" marL="4114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9pPr>
          </a:lstStyle>
          <a:p/>
        </p:txBody>
      </p:sp>
      <p:sp>
        <p:nvSpPr>
          <p:cNvPr id="35" name="Google Shape;35;p2"/>
          <p:cNvSpPr txBox="1"/>
          <p:nvPr>
            <p:ph idx="18" type="body"/>
          </p:nvPr>
        </p:nvSpPr>
        <p:spPr>
          <a:xfrm>
            <a:off x="29900881" y="7071360"/>
            <a:ext cx="12801600" cy="7315200"/>
          </a:xfrm>
          <a:prstGeom prst="rect">
            <a:avLst/>
          </a:prstGeom>
          <a:noFill/>
          <a:ln>
            <a:noFill/>
          </a:ln>
        </p:spPr>
        <p:txBody>
          <a:bodyPr anchorCtr="0" anchor="t" bIns="45700" lIns="365750"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
        <p:nvSpPr>
          <p:cNvPr id="36" name="Google Shape;36;p2"/>
          <p:cNvSpPr txBox="1"/>
          <p:nvPr>
            <p:ph idx="19" type="body"/>
          </p:nvPr>
        </p:nvSpPr>
        <p:spPr>
          <a:xfrm>
            <a:off x="29900881" y="15837408"/>
            <a:ext cx="12801600" cy="7315200"/>
          </a:xfrm>
          <a:prstGeom prst="rect">
            <a:avLst/>
          </a:prstGeom>
          <a:noFill/>
          <a:ln>
            <a:noFill/>
          </a:ln>
        </p:spPr>
        <p:txBody>
          <a:bodyPr anchorCtr="0" anchor="t" bIns="45700" lIns="365750"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
        <p:nvSpPr>
          <p:cNvPr id="37" name="Google Shape;37;p2"/>
          <p:cNvSpPr/>
          <p:nvPr>
            <p:ph idx="20" type="body"/>
          </p:nvPr>
        </p:nvSpPr>
        <p:spPr>
          <a:xfrm>
            <a:off x="29900881" y="25831800"/>
            <a:ext cx="12801600" cy="1219200"/>
          </a:xfrm>
          <a:prstGeom prst="round1Rect">
            <a:avLst>
              <a:gd fmla="val 16667" name="adj"/>
            </a:avLst>
          </a:prstGeom>
          <a:solidFill>
            <a:schemeClr val="accent1"/>
          </a:solidFill>
          <a:ln>
            <a:noFill/>
          </a:ln>
        </p:spPr>
        <p:txBody>
          <a:bodyPr anchorCtr="0" anchor="ctr" bIns="45700" lIns="365750" spcFirstLastPara="1" rIns="91425" wrap="square" tIns="45700"/>
          <a:lstStyle>
            <a:lvl1pPr indent="-228600" lvl="0" marL="457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1pPr>
            <a:lvl2pPr indent="-228600" lvl="1" marL="914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2pPr>
            <a:lvl3pPr indent="-228600" lvl="2" marL="1371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3pPr>
            <a:lvl4pPr indent="-228600" lvl="3" marL="1828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4pPr>
            <a:lvl5pPr indent="-228600" lvl="4" marL="22860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5pPr>
            <a:lvl6pPr indent="-228600" lvl="5" marL="27432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6pPr>
            <a:lvl7pPr indent="-228600" lvl="6" marL="32004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7pPr>
            <a:lvl8pPr indent="-228600" lvl="7" marL="36576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8pPr>
            <a:lvl9pPr indent="-228600" lvl="8" marL="4114800" algn="l">
              <a:lnSpc>
                <a:spcPct val="100000"/>
              </a:lnSpc>
              <a:spcBef>
                <a:spcPts val="0"/>
              </a:spcBef>
              <a:spcAft>
                <a:spcPts val="0"/>
              </a:spcAft>
              <a:buSzPts val="6000"/>
              <a:buNone/>
              <a:defRPr sz="6000" cap="none">
                <a:solidFill>
                  <a:schemeClr val="lt1"/>
                </a:solidFill>
                <a:latin typeface="Cambria"/>
                <a:ea typeface="Cambria"/>
                <a:cs typeface="Cambria"/>
                <a:sym typeface="Cambria"/>
              </a:defRPr>
            </a:lvl9pPr>
          </a:lstStyle>
          <a:p/>
        </p:txBody>
      </p:sp>
      <p:sp>
        <p:nvSpPr>
          <p:cNvPr id="38" name="Google Shape;38;p2"/>
          <p:cNvSpPr txBox="1"/>
          <p:nvPr>
            <p:ph idx="21" type="body"/>
          </p:nvPr>
        </p:nvSpPr>
        <p:spPr>
          <a:xfrm>
            <a:off x="29900881" y="27057097"/>
            <a:ext cx="12801600" cy="4572000"/>
          </a:xfrm>
          <a:prstGeom prst="rect">
            <a:avLst/>
          </a:prstGeom>
          <a:noFill/>
          <a:ln>
            <a:noFill/>
          </a:ln>
        </p:spPr>
        <p:txBody>
          <a:bodyPr anchorCtr="0" anchor="t" bIns="45700" lIns="365750" spcFirstLastPara="1" rIns="91425" wrap="square" tIns="182875"/>
          <a:lstStyle>
            <a:lvl1pPr indent="-406400" lvl="0" marL="457200" algn="l">
              <a:lnSpc>
                <a:spcPct val="100000"/>
              </a:lnSpc>
              <a:spcBef>
                <a:spcPts val="1200"/>
              </a:spcBef>
              <a:spcAft>
                <a:spcPts val="0"/>
              </a:spcAft>
              <a:buSzPts val="2800"/>
              <a:buChar char="•"/>
              <a:defRPr/>
            </a:lvl1pPr>
            <a:lvl2pPr indent="-342900" lvl="1" marL="914400" algn="l">
              <a:lnSpc>
                <a:spcPct val="100000"/>
              </a:lnSpc>
              <a:spcBef>
                <a:spcPts val="1200"/>
              </a:spcBef>
              <a:spcAft>
                <a:spcPts val="0"/>
              </a:spcAft>
              <a:buSzPts val="1800"/>
              <a:buChar char="•"/>
              <a:defRPr/>
            </a:lvl2pPr>
            <a:lvl3pPr indent="-342900" lvl="2" marL="1371600" algn="l">
              <a:lnSpc>
                <a:spcPct val="100000"/>
              </a:lnSpc>
              <a:spcBef>
                <a:spcPts val="1200"/>
              </a:spcBef>
              <a:spcAft>
                <a:spcPts val="0"/>
              </a:spcAft>
              <a:buSzPts val="1800"/>
              <a:buChar char="•"/>
              <a:defRPr/>
            </a:lvl3pPr>
            <a:lvl4pPr indent="-342900" lvl="3" marL="1828800" algn="l">
              <a:lnSpc>
                <a:spcPct val="100000"/>
              </a:lnSpc>
              <a:spcBef>
                <a:spcPts val="1200"/>
              </a:spcBef>
              <a:spcAft>
                <a:spcPts val="0"/>
              </a:spcAft>
              <a:buSzPts val="1800"/>
              <a:buChar char="•"/>
              <a:defRPr/>
            </a:lvl4pPr>
            <a:lvl5pPr indent="-381000" lvl="4" marL="2286000" algn="l">
              <a:lnSpc>
                <a:spcPct val="100000"/>
              </a:lnSpc>
              <a:spcBef>
                <a:spcPts val="1200"/>
              </a:spcBef>
              <a:spcAft>
                <a:spcPts val="0"/>
              </a:spcAft>
              <a:buSzPts val="2400"/>
              <a:buChar char="•"/>
              <a:defRPr/>
            </a:lvl5pPr>
            <a:lvl6pPr indent="-381000" lvl="5" marL="2743200" algn="l">
              <a:lnSpc>
                <a:spcPct val="100000"/>
              </a:lnSpc>
              <a:spcBef>
                <a:spcPts val="1200"/>
              </a:spcBef>
              <a:spcAft>
                <a:spcPts val="0"/>
              </a:spcAft>
              <a:buSzPts val="2400"/>
              <a:buChar char="•"/>
              <a:defRPr/>
            </a:lvl6pPr>
            <a:lvl7pPr indent="-381000" lvl="6" marL="3200400" algn="l">
              <a:lnSpc>
                <a:spcPct val="100000"/>
              </a:lnSpc>
              <a:spcBef>
                <a:spcPts val="1200"/>
              </a:spcBef>
              <a:spcAft>
                <a:spcPts val="0"/>
              </a:spcAft>
              <a:buSzPts val="2400"/>
              <a:buChar char="•"/>
              <a:defRPr/>
            </a:lvl7pPr>
            <a:lvl8pPr indent="-381000" lvl="7" marL="3657600" algn="l">
              <a:lnSpc>
                <a:spcPct val="100000"/>
              </a:lnSpc>
              <a:spcBef>
                <a:spcPts val="1200"/>
              </a:spcBef>
              <a:spcAft>
                <a:spcPts val="0"/>
              </a:spcAft>
              <a:buSzPts val="2400"/>
              <a:buChar char="•"/>
              <a:defRPr/>
            </a:lvl8pPr>
            <a:lvl9pPr indent="-381000" lvl="8" marL="4114800" algn="l">
              <a:lnSpc>
                <a:spcPct val="100000"/>
              </a:lnSpc>
              <a:spcBef>
                <a:spcPts val="1200"/>
              </a:spcBef>
              <a:spcAft>
                <a:spcPts val="0"/>
              </a:spcAft>
              <a:buSzPts val="2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43891199" cy="5029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7258" u="none" cap="none" strike="noStrike">
              <a:solidFill>
                <a:schemeClr val="lt1"/>
              </a:solidFill>
              <a:latin typeface="Calibri"/>
              <a:ea typeface="Calibri"/>
              <a:cs typeface="Calibri"/>
              <a:sym typeface="Calibri"/>
            </a:endParaRPr>
          </a:p>
        </p:txBody>
      </p:sp>
      <p:sp>
        <p:nvSpPr>
          <p:cNvPr id="11" name="Google Shape;11;p1"/>
          <p:cNvSpPr txBox="1"/>
          <p:nvPr>
            <p:ph type="title"/>
          </p:nvPr>
        </p:nvSpPr>
        <p:spPr>
          <a:xfrm>
            <a:off x="6400800" y="990600"/>
            <a:ext cx="31089601" cy="251454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lt1"/>
              </a:buClr>
              <a:buSzPts val="8800"/>
              <a:buFont typeface="Cambria"/>
              <a:buNone/>
              <a:defRPr b="1" i="0" sz="8800" u="none" cap="none" strike="noStrike">
                <a:solidFill>
                  <a:schemeClr val="lt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400800" y="6019800"/>
            <a:ext cx="31089601" cy="23629622"/>
          </a:xfrm>
          <a:prstGeom prst="rect">
            <a:avLst/>
          </a:prstGeom>
          <a:noFill/>
          <a:ln>
            <a:noFill/>
          </a:ln>
        </p:spPr>
        <p:txBody>
          <a:bodyPr anchorCtr="0" anchor="t" bIns="45700" lIns="91425" spcFirstLastPara="1" rIns="91425" wrap="square" tIns="45700"/>
          <a:lstStyle>
            <a:lvl1pPr indent="-406400" lvl="0" marL="457200" marR="0" rtl="0" algn="l">
              <a:lnSpc>
                <a:spcPct val="100000"/>
              </a:lnSpc>
              <a:spcBef>
                <a:spcPts val="1200"/>
              </a:spcBef>
              <a:spcAft>
                <a:spcPts val="0"/>
              </a:spcAft>
              <a:buClr>
                <a:schemeClr val="accent2"/>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12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12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3pPr>
            <a:lvl4pPr indent="-381000" lvl="3" marL="1828800" marR="0" rtl="0" algn="l">
              <a:lnSpc>
                <a:spcPct val="100000"/>
              </a:lnSpc>
              <a:spcBef>
                <a:spcPts val="12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100000"/>
              </a:lnSpc>
              <a:spcBef>
                <a:spcPts val="12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100000"/>
              </a:lnSpc>
              <a:spcBef>
                <a:spcPts val="12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12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12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12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3" name="Google Shape;13;p1"/>
          <p:cNvSpPr txBox="1"/>
          <p:nvPr>
            <p:ph idx="10" type="dt"/>
          </p:nvPr>
        </p:nvSpPr>
        <p:spPr>
          <a:xfrm>
            <a:off x="1143000" y="32114697"/>
            <a:ext cx="9875520" cy="457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600" u="none" cap="none" strike="noStrike">
                <a:solidFill>
                  <a:srgbClr val="8B8B8D"/>
                </a:solidFill>
                <a:latin typeface="Calibri"/>
                <a:ea typeface="Calibri"/>
                <a:cs typeface="Calibri"/>
                <a:sym typeface="Calibri"/>
              </a:defRPr>
            </a:lvl1pPr>
            <a:lvl2pPr lvl="1"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9pPr>
          </a:lstStyle>
          <a:p/>
        </p:txBody>
      </p:sp>
      <p:sp>
        <p:nvSpPr>
          <p:cNvPr id="14" name="Google Shape;14;p1"/>
          <p:cNvSpPr txBox="1"/>
          <p:nvPr>
            <p:ph idx="11" type="ftr"/>
          </p:nvPr>
        </p:nvSpPr>
        <p:spPr>
          <a:xfrm>
            <a:off x="11018520" y="32114697"/>
            <a:ext cx="21854160" cy="4572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600" u="none" cap="none" strike="noStrike">
                <a:solidFill>
                  <a:srgbClr val="8B8B8D"/>
                </a:solidFill>
                <a:latin typeface="Calibri"/>
                <a:ea typeface="Calibri"/>
                <a:cs typeface="Calibri"/>
                <a:sym typeface="Calibri"/>
              </a:defRPr>
            </a:lvl1pPr>
            <a:lvl2pPr lvl="1"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58" u="none" cap="none" strike="noStrike">
                <a:solidFill>
                  <a:schemeClr val="dk1"/>
                </a:solidFill>
                <a:latin typeface="Calibri"/>
                <a:ea typeface="Calibri"/>
                <a:cs typeface="Calibri"/>
                <a:sym typeface="Calibri"/>
              </a:defRPr>
            </a:lvl9pPr>
          </a:lstStyle>
          <a:p/>
        </p:txBody>
      </p:sp>
      <p:sp>
        <p:nvSpPr>
          <p:cNvPr id="15" name="Google Shape;15;p1"/>
          <p:cNvSpPr txBox="1"/>
          <p:nvPr>
            <p:ph idx="12" type="sldNum"/>
          </p:nvPr>
        </p:nvSpPr>
        <p:spPr>
          <a:xfrm>
            <a:off x="32872681" y="32114697"/>
            <a:ext cx="9875520" cy="457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8B8B8D"/>
                </a:solidFill>
                <a:latin typeface="Calibri"/>
                <a:ea typeface="Calibri"/>
                <a:cs typeface="Calibri"/>
                <a:sym typeface="Calibri"/>
              </a:defRPr>
            </a:lvl1pPr>
            <a:lvl2pPr indent="0" lvl="1" marL="0" marR="0" rtl="0" algn="r">
              <a:spcBef>
                <a:spcPts val="0"/>
              </a:spcBef>
              <a:buNone/>
              <a:defRPr b="0" i="0" sz="1600" u="none" cap="none" strike="noStrike">
                <a:solidFill>
                  <a:srgbClr val="8B8B8D"/>
                </a:solidFill>
                <a:latin typeface="Calibri"/>
                <a:ea typeface="Calibri"/>
                <a:cs typeface="Calibri"/>
                <a:sym typeface="Calibri"/>
              </a:defRPr>
            </a:lvl2pPr>
            <a:lvl3pPr indent="0" lvl="2" marL="0" marR="0" rtl="0" algn="r">
              <a:spcBef>
                <a:spcPts val="0"/>
              </a:spcBef>
              <a:buNone/>
              <a:defRPr b="0" i="0" sz="1600" u="none" cap="none" strike="noStrike">
                <a:solidFill>
                  <a:srgbClr val="8B8B8D"/>
                </a:solidFill>
                <a:latin typeface="Calibri"/>
                <a:ea typeface="Calibri"/>
                <a:cs typeface="Calibri"/>
                <a:sym typeface="Calibri"/>
              </a:defRPr>
            </a:lvl3pPr>
            <a:lvl4pPr indent="0" lvl="3" marL="0" marR="0" rtl="0" algn="r">
              <a:spcBef>
                <a:spcPts val="0"/>
              </a:spcBef>
              <a:buNone/>
              <a:defRPr b="0" i="0" sz="1600" u="none" cap="none" strike="noStrike">
                <a:solidFill>
                  <a:srgbClr val="8B8B8D"/>
                </a:solidFill>
                <a:latin typeface="Calibri"/>
                <a:ea typeface="Calibri"/>
                <a:cs typeface="Calibri"/>
                <a:sym typeface="Calibri"/>
              </a:defRPr>
            </a:lvl4pPr>
            <a:lvl5pPr indent="0" lvl="4" marL="0" marR="0" rtl="0" algn="r">
              <a:spcBef>
                <a:spcPts val="0"/>
              </a:spcBef>
              <a:buNone/>
              <a:defRPr b="0" i="0" sz="1600" u="none" cap="none" strike="noStrike">
                <a:solidFill>
                  <a:srgbClr val="8B8B8D"/>
                </a:solidFill>
                <a:latin typeface="Calibri"/>
                <a:ea typeface="Calibri"/>
                <a:cs typeface="Calibri"/>
                <a:sym typeface="Calibri"/>
              </a:defRPr>
            </a:lvl5pPr>
            <a:lvl6pPr indent="0" lvl="5" marL="0" marR="0" rtl="0" algn="r">
              <a:spcBef>
                <a:spcPts val="0"/>
              </a:spcBef>
              <a:buNone/>
              <a:defRPr b="0" i="0" sz="1600" u="none" cap="none" strike="noStrike">
                <a:solidFill>
                  <a:srgbClr val="8B8B8D"/>
                </a:solidFill>
                <a:latin typeface="Calibri"/>
                <a:ea typeface="Calibri"/>
                <a:cs typeface="Calibri"/>
                <a:sym typeface="Calibri"/>
              </a:defRPr>
            </a:lvl6pPr>
            <a:lvl7pPr indent="0" lvl="6" marL="0" marR="0" rtl="0" algn="r">
              <a:spcBef>
                <a:spcPts val="0"/>
              </a:spcBef>
              <a:buNone/>
              <a:defRPr b="0" i="0" sz="1600" u="none" cap="none" strike="noStrike">
                <a:solidFill>
                  <a:srgbClr val="8B8B8D"/>
                </a:solidFill>
                <a:latin typeface="Calibri"/>
                <a:ea typeface="Calibri"/>
                <a:cs typeface="Calibri"/>
                <a:sym typeface="Calibri"/>
              </a:defRPr>
            </a:lvl7pPr>
            <a:lvl8pPr indent="0" lvl="7" marL="0" marR="0" rtl="0" algn="r">
              <a:spcBef>
                <a:spcPts val="0"/>
              </a:spcBef>
              <a:buNone/>
              <a:defRPr b="0" i="0" sz="1600" u="none" cap="none" strike="noStrike">
                <a:solidFill>
                  <a:srgbClr val="8B8B8D"/>
                </a:solidFill>
                <a:latin typeface="Calibri"/>
                <a:ea typeface="Calibri"/>
                <a:cs typeface="Calibri"/>
                <a:sym typeface="Calibri"/>
              </a:defRPr>
            </a:lvl8pPr>
            <a:lvl9pPr indent="0" lvl="8" marL="0" marR="0" rtl="0" algn="r">
              <a:spcBef>
                <a:spcPts val="0"/>
              </a:spcBef>
              <a:buNone/>
              <a:defRPr b="0" i="0" sz="1600" u="none" cap="none" strike="noStrike">
                <a:solidFill>
                  <a:srgbClr val="8B8B8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2.png"/><Relationship Id="rId22" Type="http://schemas.openxmlformats.org/officeDocument/2006/relationships/image" Target="../media/image19.png"/><Relationship Id="rId10" Type="http://schemas.openxmlformats.org/officeDocument/2006/relationships/image" Target="../media/image8.png"/><Relationship Id="rId21" Type="http://schemas.openxmlformats.org/officeDocument/2006/relationships/image" Target="../media/image6.jpg"/><Relationship Id="rId13" Type="http://schemas.openxmlformats.org/officeDocument/2006/relationships/image" Target="../media/image2.png"/><Relationship Id="rId12" Type="http://schemas.openxmlformats.org/officeDocument/2006/relationships/image" Target="../media/image1.png"/><Relationship Id="rId23"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1.png"/><Relationship Id="rId9" Type="http://schemas.openxmlformats.org/officeDocument/2006/relationships/image" Target="../media/image9.jpg"/><Relationship Id="rId15" Type="http://schemas.openxmlformats.org/officeDocument/2006/relationships/image" Target="../media/image17.png"/><Relationship Id="rId14" Type="http://schemas.openxmlformats.org/officeDocument/2006/relationships/image" Target="../media/image5.png"/><Relationship Id="rId17" Type="http://schemas.openxmlformats.org/officeDocument/2006/relationships/image" Target="../media/image4.png"/><Relationship Id="rId16" Type="http://schemas.openxmlformats.org/officeDocument/2006/relationships/image" Target="../media/image16.png"/><Relationship Id="rId5" Type="http://schemas.openxmlformats.org/officeDocument/2006/relationships/image" Target="../media/image13.png"/><Relationship Id="rId19" Type="http://schemas.openxmlformats.org/officeDocument/2006/relationships/image" Target="../media/image18.jpg"/><Relationship Id="rId6" Type="http://schemas.openxmlformats.org/officeDocument/2006/relationships/image" Target="../media/image7.jpg"/><Relationship Id="rId18"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pic>
        <p:nvPicPr>
          <p:cNvPr descr="https://www.saludymedicina.org/wp-content/uploads/2017/03/adicci%C3%B3n-droga.jpg" id="44" name="Google Shape;44;p3"/>
          <p:cNvPicPr preferRelativeResize="0"/>
          <p:nvPr/>
        </p:nvPicPr>
        <p:blipFill rotWithShape="1">
          <a:blip r:embed="rId3">
            <a:alphaModFix/>
          </a:blip>
          <a:srcRect b="0" l="0" r="0" t="0"/>
          <a:stretch/>
        </p:blipFill>
        <p:spPr>
          <a:xfrm>
            <a:off x="37286850" y="8290560"/>
            <a:ext cx="3870148" cy="2656265"/>
          </a:xfrm>
          <a:prstGeom prst="rect">
            <a:avLst/>
          </a:prstGeom>
          <a:noFill/>
          <a:ln>
            <a:noFill/>
          </a:ln>
        </p:spPr>
      </p:pic>
      <p:sp>
        <p:nvSpPr>
          <p:cNvPr id="45" name="Google Shape;45;p3"/>
          <p:cNvSpPr txBox="1"/>
          <p:nvPr>
            <p:ph type="title"/>
          </p:nvPr>
        </p:nvSpPr>
        <p:spPr>
          <a:xfrm>
            <a:off x="6400800" y="990600"/>
            <a:ext cx="31089601" cy="251454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8000"/>
              <a:buFont typeface="Cambria"/>
              <a:buNone/>
            </a:pPr>
            <a:r>
              <a:rPr lang="es-ES" sz="8000"/>
              <a:t>[Título del póster] Lorem ipsum dolor sit amet, consectetuer adipiscing elit maecenas porttitor congue massa fusce</a:t>
            </a:r>
            <a:endParaRPr sz="8000"/>
          </a:p>
        </p:txBody>
      </p:sp>
      <p:sp>
        <p:nvSpPr>
          <p:cNvPr id="46" name="Google Shape;46;p3"/>
          <p:cNvSpPr txBox="1"/>
          <p:nvPr>
            <p:ph idx="1" type="body"/>
          </p:nvPr>
        </p:nvSpPr>
        <p:spPr>
          <a:xfrm>
            <a:off x="6400800" y="3588603"/>
            <a:ext cx="31089601" cy="83099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s-ES"/>
              <a:t>[Cambie los nombres siguientes por los de los colaboradores reales: Dorena Paschke, PhD1; David Alexander, PhD2;  Jeff Hay, RN, BSN, MHA3 y Pilar Pinilla, MD4</a:t>
            </a:r>
            <a:br>
              <a:rPr lang="es-ES"/>
            </a:br>
            <a:r>
              <a:rPr lang="es-ES"/>
              <a:t>1[Agregue la afiliación del primer colaborador], 2[Agregue la afiliación del segundo colaborador], 3[Agregue la afiliación del tercer colaborador], 4[Agregue la afiliación del cuarto colaborador]</a:t>
            </a:r>
            <a:endParaRPr/>
          </a:p>
          <a:p>
            <a:pPr indent="0" lvl="0" marL="0" rtl="0" algn="l">
              <a:lnSpc>
                <a:spcPct val="100000"/>
              </a:lnSpc>
              <a:spcBef>
                <a:spcPts val="0"/>
              </a:spcBef>
              <a:spcAft>
                <a:spcPts val="0"/>
              </a:spcAft>
              <a:buSzPts val="2400"/>
              <a:buNone/>
            </a:pPr>
            <a:r>
              <a:t/>
            </a:r>
            <a:endParaRPr/>
          </a:p>
        </p:txBody>
      </p:sp>
      <p:sp>
        <p:nvSpPr>
          <p:cNvPr id="47" name="Google Shape;47;p3"/>
          <p:cNvSpPr/>
          <p:nvPr>
            <p:ph idx="2" type="body"/>
          </p:nvPr>
        </p:nvSpPr>
        <p:spPr>
          <a:xfrm>
            <a:off x="1143000" y="5852160"/>
            <a:ext cx="12801600" cy="1219200"/>
          </a:xfrm>
          <a:prstGeom prst="round1Rect">
            <a:avLst>
              <a:gd fmla="val 16667" name="adj"/>
            </a:avLst>
          </a:prstGeom>
          <a:solidFill>
            <a:schemeClr val="accent2"/>
          </a:solidFill>
          <a:ln>
            <a:noFill/>
          </a:ln>
        </p:spPr>
        <p:txBody>
          <a:bodyPr anchorCtr="0" anchor="ctr" bIns="45700" lIns="365750" spcFirstLastPara="1" rIns="91425" wrap="square" tIns="45700">
            <a:noAutofit/>
          </a:bodyPr>
          <a:lstStyle/>
          <a:p>
            <a:pPr indent="0" lvl="0" marL="0" rtl="0" algn="l">
              <a:lnSpc>
                <a:spcPct val="100000"/>
              </a:lnSpc>
              <a:spcBef>
                <a:spcPts val="0"/>
              </a:spcBef>
              <a:spcAft>
                <a:spcPts val="0"/>
              </a:spcAft>
              <a:buSzPts val="6000"/>
              <a:buNone/>
            </a:pPr>
            <a:r>
              <a:rPr lang="es-ES"/>
              <a:t>RESUMEN</a:t>
            </a:r>
            <a:endParaRPr/>
          </a:p>
        </p:txBody>
      </p:sp>
      <p:sp>
        <p:nvSpPr>
          <p:cNvPr id="48" name="Google Shape;48;p3"/>
          <p:cNvSpPr/>
          <p:nvPr>
            <p:ph idx="4" type="body"/>
          </p:nvPr>
        </p:nvSpPr>
        <p:spPr>
          <a:xfrm>
            <a:off x="1143000" y="15032736"/>
            <a:ext cx="12801600" cy="1219200"/>
          </a:xfrm>
          <a:prstGeom prst="round1Rect">
            <a:avLst>
              <a:gd fmla="val 16667" name="adj"/>
            </a:avLst>
          </a:prstGeom>
          <a:solidFill>
            <a:schemeClr val="accent3"/>
          </a:solidFill>
          <a:ln>
            <a:noFill/>
          </a:ln>
        </p:spPr>
        <p:txBody>
          <a:bodyPr anchorCtr="0" anchor="ctr" bIns="45700" lIns="365750" spcFirstLastPara="1" rIns="91425" wrap="square" tIns="45700">
            <a:noAutofit/>
          </a:bodyPr>
          <a:lstStyle/>
          <a:p>
            <a:pPr indent="0" lvl="0" marL="0" rtl="0" algn="ctr">
              <a:lnSpc>
                <a:spcPct val="100000"/>
              </a:lnSpc>
              <a:spcBef>
                <a:spcPts val="0"/>
              </a:spcBef>
              <a:spcAft>
                <a:spcPts val="0"/>
              </a:spcAft>
              <a:buSzPts val="4400"/>
              <a:buNone/>
            </a:pPr>
            <a:r>
              <a:rPr lang="es-ES" sz="4400"/>
              <a:t>RELACIÓN ENTRE EL CONSUMO DE DROGAS Y RIESGO DE RECAÍDA EN LA ESQUIZOFRENIA</a:t>
            </a:r>
            <a:endParaRPr/>
          </a:p>
        </p:txBody>
      </p:sp>
      <p:sp>
        <p:nvSpPr>
          <p:cNvPr id="49" name="Google Shape;49;p3"/>
          <p:cNvSpPr txBox="1"/>
          <p:nvPr>
            <p:ph idx="5" type="body"/>
          </p:nvPr>
        </p:nvSpPr>
        <p:spPr>
          <a:xfrm>
            <a:off x="1143000" y="16251936"/>
            <a:ext cx="12801600" cy="9088165"/>
          </a:xfrm>
          <a:prstGeom prst="rect">
            <a:avLst/>
          </a:prstGeom>
          <a:noFill/>
          <a:ln>
            <a:noFill/>
          </a:ln>
        </p:spPr>
        <p:txBody>
          <a:bodyPr anchorCtr="0" anchor="t" bIns="45700" lIns="365750" spcFirstLastPara="1" rIns="91425" wrap="square" tIns="182875">
            <a:noAutofit/>
          </a:bodyPr>
          <a:lstStyle/>
          <a:p>
            <a:pPr indent="0" lvl="0" marL="0" rtl="0" algn="l">
              <a:lnSpc>
                <a:spcPct val="100000"/>
              </a:lnSpc>
              <a:spcBef>
                <a:spcPts val="0"/>
              </a:spcBef>
              <a:spcAft>
                <a:spcPts val="0"/>
              </a:spcAft>
              <a:buSzPts val="2800"/>
              <a:buNone/>
            </a:pPr>
            <a:r>
              <a:t/>
            </a:r>
            <a:endParaRPr/>
          </a:p>
          <a:p>
            <a:pPr indent="-279400" lvl="0" marL="457200" rtl="0" algn="l">
              <a:lnSpc>
                <a:spcPct val="100000"/>
              </a:lnSpc>
              <a:spcBef>
                <a:spcPts val="1200"/>
              </a:spcBef>
              <a:spcAft>
                <a:spcPts val="0"/>
              </a:spcAft>
              <a:buSzPts val="2800"/>
              <a:buNone/>
            </a:pPr>
            <a:r>
              <a:t/>
            </a:r>
            <a:endParaRPr/>
          </a:p>
        </p:txBody>
      </p:sp>
      <p:sp>
        <p:nvSpPr>
          <p:cNvPr id="50" name="Google Shape;50;p3"/>
          <p:cNvSpPr/>
          <p:nvPr>
            <p:ph idx="6" type="body"/>
          </p:nvPr>
        </p:nvSpPr>
        <p:spPr>
          <a:xfrm>
            <a:off x="1143000" y="25831800"/>
            <a:ext cx="12801600" cy="1219200"/>
          </a:xfrm>
          <a:prstGeom prst="round1Rect">
            <a:avLst>
              <a:gd fmla="val 16667" name="adj"/>
            </a:avLst>
          </a:prstGeom>
          <a:solidFill>
            <a:schemeClr val="accent4"/>
          </a:solidFill>
          <a:ln>
            <a:noFill/>
          </a:ln>
        </p:spPr>
        <p:txBody>
          <a:bodyPr anchorCtr="0" anchor="ctr" bIns="45700" lIns="365750" spcFirstLastPara="1" rIns="91425" wrap="square" tIns="45700">
            <a:noAutofit/>
          </a:bodyPr>
          <a:lstStyle/>
          <a:p>
            <a:pPr indent="0" lvl="0" marL="0" rtl="0" algn="l">
              <a:lnSpc>
                <a:spcPct val="100000"/>
              </a:lnSpc>
              <a:spcBef>
                <a:spcPts val="0"/>
              </a:spcBef>
              <a:spcAft>
                <a:spcPts val="0"/>
              </a:spcAft>
              <a:buSzPts val="6000"/>
              <a:buNone/>
            </a:pPr>
            <a:r>
              <a:rPr lang="es-ES"/>
              <a:t>PROCESO Y OBJETIVOS</a:t>
            </a:r>
            <a:endParaRPr/>
          </a:p>
        </p:txBody>
      </p:sp>
      <p:sp>
        <p:nvSpPr>
          <p:cNvPr id="51" name="Google Shape;51;p3"/>
          <p:cNvSpPr txBox="1"/>
          <p:nvPr>
            <p:ph idx="7" type="body"/>
          </p:nvPr>
        </p:nvSpPr>
        <p:spPr>
          <a:xfrm>
            <a:off x="799085" y="26880025"/>
            <a:ext cx="12801600" cy="4572000"/>
          </a:xfrm>
          <a:prstGeom prst="rect">
            <a:avLst/>
          </a:prstGeom>
          <a:noFill/>
          <a:ln>
            <a:noFill/>
          </a:ln>
        </p:spPr>
        <p:txBody>
          <a:bodyPr anchorCtr="0" anchor="t" bIns="45700" lIns="365750" spcFirstLastPara="1" rIns="91425" wrap="square" tIns="182875">
            <a:noAutofit/>
          </a:bodyPr>
          <a:lstStyle/>
          <a:p>
            <a:pPr indent="-279400" lvl="0" marL="457200" rtl="0" algn="l">
              <a:lnSpc>
                <a:spcPct val="100000"/>
              </a:lnSpc>
              <a:spcBef>
                <a:spcPts val="0"/>
              </a:spcBef>
              <a:spcAft>
                <a:spcPts val="0"/>
              </a:spcAft>
              <a:buSzPts val="2800"/>
              <a:buNone/>
            </a:pPr>
            <a:r>
              <a:t/>
            </a:r>
            <a:endParaRPr/>
          </a:p>
          <a:p>
            <a:pPr indent="-457200" lvl="0" marL="457200" rtl="0" algn="l">
              <a:lnSpc>
                <a:spcPct val="100000"/>
              </a:lnSpc>
              <a:spcBef>
                <a:spcPts val="1200"/>
              </a:spcBef>
              <a:spcAft>
                <a:spcPts val="0"/>
              </a:spcAft>
              <a:buSzPts val="2800"/>
              <a:buChar char="•"/>
            </a:pPr>
            <a:r>
              <a:rPr lang="es-ES"/>
              <a:t>Para realizar el estudio se incluyeron en un total de 82 pacientes con diagnóstico de esquizofrenia, de 18-45 años de edad, que inician tratamiento de forma consecutiva en un Centro de Salud Mental.</a:t>
            </a:r>
            <a:endParaRPr/>
          </a:p>
          <a:p>
            <a:pPr indent="-279400" lvl="0" marL="457200" rtl="0" algn="l">
              <a:lnSpc>
                <a:spcPct val="100000"/>
              </a:lnSpc>
              <a:spcBef>
                <a:spcPts val="1200"/>
              </a:spcBef>
              <a:spcAft>
                <a:spcPts val="0"/>
              </a:spcAft>
              <a:buSzPts val="2800"/>
              <a:buNone/>
            </a:pPr>
            <a:r>
              <a:t/>
            </a:r>
            <a:endParaRPr/>
          </a:p>
          <a:p>
            <a:pPr indent="-457200" lvl="0" marL="457200" rtl="0" algn="l">
              <a:lnSpc>
                <a:spcPct val="100000"/>
              </a:lnSpc>
              <a:spcBef>
                <a:spcPts val="1200"/>
              </a:spcBef>
              <a:spcAft>
                <a:spcPts val="0"/>
              </a:spcAft>
              <a:buSzPts val="2800"/>
              <a:buChar char="•"/>
            </a:pPr>
            <a:r>
              <a:rPr lang="es-ES"/>
              <a:t>Conceptos clave a abordar tras el estudio:</a:t>
            </a:r>
            <a:endParaRPr/>
          </a:p>
          <a:p>
            <a:pPr indent="-457200" lvl="1" marL="1097280" rtl="0" algn="l">
              <a:lnSpc>
                <a:spcPct val="100000"/>
              </a:lnSpc>
              <a:spcBef>
                <a:spcPts val="1200"/>
              </a:spcBef>
              <a:spcAft>
                <a:spcPts val="0"/>
              </a:spcAft>
              <a:buSzPts val="2400"/>
              <a:buFont typeface="Noto Sans Symbols"/>
              <a:buChar char="✓"/>
            </a:pPr>
            <a:r>
              <a:rPr b="1" lang="es-ES"/>
              <a:t>predisposición a las alucinaciones</a:t>
            </a:r>
            <a:endParaRPr/>
          </a:p>
          <a:p>
            <a:pPr indent="-457200" lvl="1" marL="1097280" rtl="0" algn="l">
              <a:lnSpc>
                <a:spcPct val="100000"/>
              </a:lnSpc>
              <a:spcBef>
                <a:spcPts val="1200"/>
              </a:spcBef>
              <a:spcAft>
                <a:spcPts val="0"/>
              </a:spcAft>
              <a:buSzPts val="2400"/>
              <a:buFont typeface="Noto Sans Symbols"/>
              <a:buChar char="✓"/>
            </a:pPr>
            <a:r>
              <a:rPr b="1" lang="es-ES"/>
              <a:t>fusión pensamiento-acción</a:t>
            </a:r>
            <a:endParaRPr/>
          </a:p>
        </p:txBody>
      </p:sp>
      <p:sp>
        <p:nvSpPr>
          <p:cNvPr id="52" name="Google Shape;52;p3"/>
          <p:cNvSpPr/>
          <p:nvPr>
            <p:ph idx="8" type="body"/>
          </p:nvPr>
        </p:nvSpPr>
        <p:spPr>
          <a:xfrm>
            <a:off x="15544800" y="5852160"/>
            <a:ext cx="12801600" cy="1219200"/>
          </a:xfrm>
          <a:prstGeom prst="round1Rect">
            <a:avLst>
              <a:gd fmla="val 16667" name="adj"/>
            </a:avLst>
          </a:prstGeom>
          <a:solidFill>
            <a:schemeClr val="accent5"/>
          </a:solidFill>
          <a:ln>
            <a:noFill/>
          </a:ln>
        </p:spPr>
        <p:txBody>
          <a:bodyPr anchorCtr="0" anchor="ctr" bIns="45700" lIns="365750" spcFirstLastPara="1" rIns="91425" wrap="square" tIns="45700">
            <a:noAutofit/>
          </a:bodyPr>
          <a:lstStyle/>
          <a:p>
            <a:pPr indent="0" lvl="0" marL="0" rtl="0" algn="l">
              <a:lnSpc>
                <a:spcPct val="100000"/>
              </a:lnSpc>
              <a:spcBef>
                <a:spcPts val="0"/>
              </a:spcBef>
              <a:spcAft>
                <a:spcPts val="0"/>
              </a:spcAft>
              <a:buSzPts val="6000"/>
              <a:buNone/>
            </a:pPr>
            <a:r>
              <a:rPr lang="es-ES"/>
              <a:t>MÉTODOS</a:t>
            </a:r>
            <a:endParaRPr/>
          </a:p>
        </p:txBody>
      </p:sp>
      <p:sp>
        <p:nvSpPr>
          <p:cNvPr id="53" name="Google Shape;53;p3"/>
          <p:cNvSpPr txBox="1"/>
          <p:nvPr>
            <p:ph idx="9" type="body"/>
          </p:nvPr>
        </p:nvSpPr>
        <p:spPr>
          <a:xfrm>
            <a:off x="15544800" y="7071360"/>
            <a:ext cx="12801600" cy="4572000"/>
          </a:xfrm>
          <a:prstGeom prst="rect">
            <a:avLst/>
          </a:prstGeom>
          <a:noFill/>
          <a:ln>
            <a:noFill/>
          </a:ln>
        </p:spPr>
        <p:txBody>
          <a:bodyPr anchorCtr="0" anchor="t" bIns="45700" lIns="365750" spcFirstLastPara="1" rIns="91425" wrap="square" tIns="182875">
            <a:noAutofit/>
          </a:bodyPr>
          <a:lstStyle/>
          <a:p>
            <a:pPr indent="-457200" lvl="0" marL="457200" rtl="0" algn="l">
              <a:lnSpc>
                <a:spcPct val="100000"/>
              </a:lnSpc>
              <a:spcBef>
                <a:spcPts val="0"/>
              </a:spcBef>
              <a:spcAft>
                <a:spcPts val="0"/>
              </a:spcAft>
              <a:buSzPts val="2800"/>
              <a:buChar char="•"/>
            </a:pPr>
            <a:r>
              <a:rPr lang="es-ES"/>
              <a:t> Tratamiento farmacológico: 36-78%</a:t>
            </a:r>
            <a:endParaRPr/>
          </a:p>
          <a:p>
            <a:pPr indent="-457200" lvl="0" marL="457200" rtl="0" algn="l">
              <a:lnSpc>
                <a:spcPct val="100000"/>
              </a:lnSpc>
              <a:spcBef>
                <a:spcPts val="1200"/>
              </a:spcBef>
              <a:spcAft>
                <a:spcPts val="0"/>
              </a:spcAft>
              <a:buSzPts val="2800"/>
              <a:buChar char="•"/>
            </a:pPr>
            <a:r>
              <a:rPr lang="es-ES"/>
              <a:t>Tratamiento farmacológico + intervención familiar:</a:t>
            </a:r>
            <a:endParaRPr/>
          </a:p>
          <a:p>
            <a:pPr indent="0" lvl="0" marL="0" rtl="0" algn="l">
              <a:lnSpc>
                <a:spcPct val="100000"/>
              </a:lnSpc>
              <a:spcBef>
                <a:spcPts val="1200"/>
              </a:spcBef>
              <a:spcAft>
                <a:spcPts val="0"/>
              </a:spcAft>
              <a:buSzPts val="2800"/>
              <a:buNone/>
            </a:pPr>
            <a:r>
              <a:rPr lang="es-ES"/>
              <a:t>                -Terapia Familiar (TF)</a:t>
            </a:r>
            <a:endParaRPr/>
          </a:p>
          <a:p>
            <a:pPr indent="0" lvl="0" marL="0" rtl="0" algn="l">
              <a:lnSpc>
                <a:spcPct val="100000"/>
              </a:lnSpc>
              <a:spcBef>
                <a:spcPts val="1200"/>
              </a:spcBef>
              <a:spcAft>
                <a:spcPts val="0"/>
              </a:spcAft>
              <a:buSzPts val="2800"/>
              <a:buNone/>
            </a:pPr>
            <a:r>
              <a:rPr lang="es-ES"/>
              <a:t>                -Grupo de apoyo a padres + terapia de grupo para pacientes (GAP+TG)</a:t>
            </a:r>
            <a:endParaRPr/>
          </a:p>
          <a:p>
            <a:pPr indent="0" lvl="0" marL="0" rtl="0" algn="l">
              <a:lnSpc>
                <a:spcPct val="100000"/>
              </a:lnSpc>
              <a:spcBef>
                <a:spcPts val="1200"/>
              </a:spcBef>
              <a:spcAft>
                <a:spcPts val="0"/>
              </a:spcAft>
              <a:buSzPts val="2800"/>
              <a:buNone/>
            </a:pPr>
            <a:r>
              <a:rPr lang="es-ES"/>
              <a:t>                -Terapia Psicopedagógica (TP)</a:t>
            </a:r>
            <a:endParaRPr/>
          </a:p>
          <a:p>
            <a:pPr indent="-457200" lvl="0" marL="457200" rtl="0" algn="l">
              <a:lnSpc>
                <a:spcPct val="100000"/>
              </a:lnSpc>
              <a:spcBef>
                <a:spcPts val="1200"/>
              </a:spcBef>
              <a:spcAft>
                <a:spcPts val="0"/>
              </a:spcAft>
              <a:buSzPts val="2800"/>
              <a:buChar char="•"/>
            </a:pPr>
            <a:r>
              <a:rPr lang="es-ES"/>
              <a:t>55 familias con hijo esquizofrénico    </a:t>
            </a:r>
            <a:endParaRPr/>
          </a:p>
          <a:p>
            <a:pPr indent="0" lvl="0" marL="0" rtl="0" algn="l">
              <a:lnSpc>
                <a:spcPct val="100000"/>
              </a:lnSpc>
              <a:spcBef>
                <a:spcPts val="1200"/>
              </a:spcBef>
              <a:spcAft>
                <a:spcPts val="0"/>
              </a:spcAft>
              <a:buSzPts val="2800"/>
              <a:buNone/>
            </a:pPr>
            <a:r>
              <a:rPr lang="es-ES"/>
              <a:t>                                                                          </a:t>
            </a:r>
            <a:endParaRPr/>
          </a:p>
        </p:txBody>
      </p:sp>
      <p:sp>
        <p:nvSpPr>
          <p:cNvPr id="54" name="Google Shape;54;p3"/>
          <p:cNvSpPr txBox="1"/>
          <p:nvPr>
            <p:ph idx="14" type="body"/>
          </p:nvPr>
        </p:nvSpPr>
        <p:spPr>
          <a:xfrm>
            <a:off x="15544800" y="16459200"/>
            <a:ext cx="12801600" cy="6547104"/>
          </a:xfrm>
          <a:prstGeom prst="rect">
            <a:avLst/>
          </a:prstGeom>
          <a:noFill/>
          <a:ln>
            <a:noFill/>
          </a:ln>
        </p:spPr>
        <p:txBody>
          <a:bodyPr anchorCtr="0" anchor="t" bIns="45700" lIns="91425" spcFirstLastPara="1" rIns="91425" wrap="square" tIns="182875">
            <a:noAutofit/>
          </a:bodyPr>
          <a:lstStyle/>
          <a:p>
            <a:pPr indent="-457200" lvl="0" marL="457200" rtl="0" algn="l">
              <a:lnSpc>
                <a:spcPct val="100000"/>
              </a:lnSpc>
              <a:spcBef>
                <a:spcPts val="0"/>
              </a:spcBef>
              <a:spcAft>
                <a:spcPts val="0"/>
              </a:spcAft>
              <a:buSzPts val="2800"/>
              <a:buChar char="•"/>
            </a:pPr>
            <a:r>
              <a:rPr lang="es-ES"/>
              <a:t>Como se esperaba, los resultados fueron muy positivos. Hubo mejoras en muchos ámbitos:</a:t>
            </a:r>
            <a:endParaRPr/>
          </a:p>
          <a:p>
            <a:pPr indent="0" lvl="0" marL="0" rtl="0" algn="l">
              <a:lnSpc>
                <a:spcPct val="100000"/>
              </a:lnSpc>
              <a:spcBef>
                <a:spcPts val="1200"/>
              </a:spcBef>
              <a:spcAft>
                <a:spcPts val="0"/>
              </a:spcAft>
              <a:buSzPts val="2800"/>
              <a:buNone/>
            </a:pPr>
            <a:r>
              <a:rPr lang="es-ES"/>
              <a:t>           -Se redujeron los síntomas</a:t>
            </a:r>
            <a:endParaRPr/>
          </a:p>
          <a:p>
            <a:pPr indent="0" lvl="0" marL="0" rtl="0" algn="l">
              <a:lnSpc>
                <a:spcPct val="100000"/>
              </a:lnSpc>
              <a:spcBef>
                <a:spcPts val="1200"/>
              </a:spcBef>
              <a:spcAft>
                <a:spcPts val="0"/>
              </a:spcAft>
              <a:buSzPts val="2800"/>
              <a:buNone/>
            </a:pPr>
            <a:r>
              <a:rPr lang="es-ES"/>
              <a:t>           -Ajuste social</a:t>
            </a:r>
            <a:endParaRPr/>
          </a:p>
          <a:p>
            <a:pPr indent="0" lvl="0" marL="0" rtl="0" algn="l">
              <a:lnSpc>
                <a:spcPct val="100000"/>
              </a:lnSpc>
              <a:spcBef>
                <a:spcPts val="1200"/>
              </a:spcBef>
              <a:spcAft>
                <a:spcPts val="0"/>
              </a:spcAft>
              <a:buSzPts val="2800"/>
              <a:buNone/>
            </a:pPr>
            <a:r>
              <a:rPr lang="es-ES"/>
              <a:t>           - Mejorías en el área de trabajo</a:t>
            </a:r>
            <a:endParaRPr/>
          </a:p>
          <a:p>
            <a:pPr indent="0" lvl="0" marL="0" rtl="0" algn="l">
              <a:lnSpc>
                <a:spcPct val="100000"/>
              </a:lnSpc>
              <a:spcBef>
                <a:spcPts val="1200"/>
              </a:spcBef>
              <a:spcAft>
                <a:spcPts val="0"/>
              </a:spcAft>
              <a:buSzPts val="2800"/>
              <a:buNone/>
            </a:pPr>
            <a:r>
              <a:rPr lang="es-ES"/>
              <a:t>           -Consumo de alcohol</a:t>
            </a:r>
            <a:endParaRPr/>
          </a:p>
          <a:p>
            <a:pPr indent="0" lvl="0" marL="0" rtl="0" algn="l">
              <a:lnSpc>
                <a:spcPct val="100000"/>
              </a:lnSpc>
              <a:spcBef>
                <a:spcPts val="1200"/>
              </a:spcBef>
              <a:spcAft>
                <a:spcPts val="0"/>
              </a:spcAft>
              <a:buSzPts val="2800"/>
              <a:buNone/>
            </a:pPr>
            <a:r>
              <a:rPr lang="es-ES"/>
              <a:t>           -Consumo de drogas</a:t>
            </a:r>
            <a:endParaRPr/>
          </a:p>
          <a:p>
            <a:pPr indent="0" lvl="0" marL="0" rtl="0" algn="l">
              <a:lnSpc>
                <a:spcPct val="100000"/>
              </a:lnSpc>
              <a:spcBef>
                <a:spcPts val="1200"/>
              </a:spcBef>
              <a:spcAft>
                <a:spcPts val="0"/>
              </a:spcAft>
              <a:buSzPts val="2800"/>
              <a:buNone/>
            </a:pPr>
            <a:r>
              <a:rPr lang="es-ES"/>
              <a:t>           -Toma de medicación de toma regular</a:t>
            </a:r>
            <a:endParaRPr/>
          </a:p>
          <a:p>
            <a:pPr indent="0" lvl="0" marL="0" rtl="0" algn="l">
              <a:lnSpc>
                <a:spcPct val="100000"/>
              </a:lnSpc>
              <a:spcBef>
                <a:spcPts val="1200"/>
              </a:spcBef>
              <a:spcAft>
                <a:spcPts val="0"/>
              </a:spcAft>
              <a:buSzPts val="2800"/>
              <a:buNone/>
            </a:pPr>
            <a:r>
              <a:rPr lang="es-ES"/>
              <a:t>           -Recaídas</a:t>
            </a:r>
            <a:endParaRPr/>
          </a:p>
          <a:p>
            <a:pPr indent="-279400" lvl="0" marL="457200" rtl="0" algn="l">
              <a:lnSpc>
                <a:spcPct val="100000"/>
              </a:lnSpc>
              <a:spcBef>
                <a:spcPts val="1200"/>
              </a:spcBef>
              <a:spcAft>
                <a:spcPts val="0"/>
              </a:spcAft>
              <a:buSzPts val="2800"/>
              <a:buNone/>
            </a:pPr>
            <a:r>
              <a:t/>
            </a:r>
            <a:endParaRPr/>
          </a:p>
        </p:txBody>
      </p:sp>
      <p:pic>
        <p:nvPicPr>
          <p:cNvPr id="55" name="Google Shape;55;p3"/>
          <p:cNvPicPr preferRelativeResize="0"/>
          <p:nvPr/>
        </p:nvPicPr>
        <p:blipFill rotWithShape="1">
          <a:blip r:embed="rId4">
            <a:alphaModFix/>
          </a:blip>
          <a:srcRect b="0" l="0" r="0" t="0"/>
          <a:stretch/>
        </p:blipFill>
        <p:spPr>
          <a:xfrm>
            <a:off x="21943938" y="23761138"/>
            <a:ext cx="7815600" cy="8121900"/>
          </a:xfrm>
          <a:prstGeom prst="rect">
            <a:avLst/>
          </a:prstGeom>
          <a:noFill/>
          <a:ln>
            <a:noFill/>
          </a:ln>
        </p:spPr>
      </p:pic>
      <p:sp>
        <p:nvSpPr>
          <p:cNvPr id="56" name="Google Shape;56;p3"/>
          <p:cNvSpPr/>
          <p:nvPr>
            <p:ph idx="17" type="body"/>
          </p:nvPr>
        </p:nvSpPr>
        <p:spPr>
          <a:xfrm>
            <a:off x="29900881" y="5852160"/>
            <a:ext cx="12801600" cy="1219200"/>
          </a:xfrm>
          <a:prstGeom prst="round1Rect">
            <a:avLst>
              <a:gd fmla="val 16667" name="adj"/>
            </a:avLst>
          </a:prstGeom>
          <a:solidFill>
            <a:schemeClr val="accent6"/>
          </a:solidFill>
          <a:ln>
            <a:noFill/>
          </a:ln>
        </p:spPr>
        <p:txBody>
          <a:bodyPr anchorCtr="0" anchor="ctr" bIns="45700" lIns="365750" spcFirstLastPara="1" rIns="91425" wrap="square" tIns="45700">
            <a:noAutofit/>
          </a:bodyPr>
          <a:lstStyle/>
          <a:p>
            <a:pPr indent="0" lvl="0" marL="0" rtl="0" algn="l">
              <a:lnSpc>
                <a:spcPct val="100000"/>
              </a:lnSpc>
              <a:spcBef>
                <a:spcPts val="0"/>
              </a:spcBef>
              <a:spcAft>
                <a:spcPts val="0"/>
              </a:spcAft>
              <a:buSzPts val="6000"/>
              <a:buNone/>
            </a:pPr>
            <a:r>
              <a:rPr lang="es-ES"/>
              <a:t>INTRODUCCIÓN</a:t>
            </a:r>
            <a:endParaRPr/>
          </a:p>
        </p:txBody>
      </p:sp>
      <p:sp>
        <p:nvSpPr>
          <p:cNvPr id="57" name="Google Shape;57;p3"/>
          <p:cNvSpPr/>
          <p:nvPr>
            <p:ph idx="20" type="body"/>
          </p:nvPr>
        </p:nvSpPr>
        <p:spPr>
          <a:xfrm>
            <a:off x="29900878" y="23466552"/>
            <a:ext cx="12801600" cy="1219200"/>
          </a:xfrm>
          <a:prstGeom prst="round1Rect">
            <a:avLst>
              <a:gd fmla="val 16667" name="adj"/>
            </a:avLst>
          </a:prstGeom>
          <a:solidFill>
            <a:schemeClr val="accent1"/>
          </a:solidFill>
          <a:ln>
            <a:noFill/>
          </a:ln>
        </p:spPr>
        <p:txBody>
          <a:bodyPr anchorCtr="0" anchor="ctr" bIns="45700" lIns="365750" spcFirstLastPara="1" rIns="91425" wrap="square" tIns="45700">
            <a:noAutofit/>
          </a:bodyPr>
          <a:lstStyle/>
          <a:p>
            <a:pPr indent="0" lvl="0" marL="0" rtl="0" algn="l">
              <a:lnSpc>
                <a:spcPct val="100000"/>
              </a:lnSpc>
              <a:spcBef>
                <a:spcPts val="0"/>
              </a:spcBef>
              <a:spcAft>
                <a:spcPts val="0"/>
              </a:spcAft>
              <a:buSzPts val="6000"/>
              <a:buNone/>
            </a:pPr>
            <a:r>
              <a:rPr lang="es-ES"/>
              <a:t>PROBLEMAS</a:t>
            </a:r>
            <a:endParaRPr/>
          </a:p>
        </p:txBody>
      </p:sp>
      <p:sp>
        <p:nvSpPr>
          <p:cNvPr id="58" name="Google Shape;58;p3"/>
          <p:cNvSpPr txBox="1"/>
          <p:nvPr>
            <p:ph idx="21" type="body"/>
          </p:nvPr>
        </p:nvSpPr>
        <p:spPr>
          <a:xfrm>
            <a:off x="30083450" y="29413200"/>
            <a:ext cx="9390900" cy="3505200"/>
          </a:xfrm>
          <a:prstGeom prst="rect">
            <a:avLst/>
          </a:prstGeom>
          <a:noFill/>
          <a:ln>
            <a:noFill/>
          </a:ln>
        </p:spPr>
        <p:txBody>
          <a:bodyPr anchorCtr="0" anchor="t" bIns="45700" lIns="365750" spcFirstLastPara="1" rIns="91425" wrap="square" tIns="182875">
            <a:noAutofit/>
          </a:bodyPr>
          <a:lstStyle/>
          <a:p>
            <a:pPr indent="0" lvl="0" marL="0" rtl="0" algn="l">
              <a:lnSpc>
                <a:spcPct val="100000"/>
              </a:lnSpc>
              <a:spcBef>
                <a:spcPts val="1200"/>
              </a:spcBef>
              <a:spcAft>
                <a:spcPts val="0"/>
              </a:spcAft>
              <a:buNone/>
            </a:pPr>
            <a:r>
              <a:t/>
            </a:r>
            <a:endParaRPr/>
          </a:p>
          <a:p>
            <a:pPr indent="-457200" lvl="2" marL="1097280" rtl="0" algn="l">
              <a:lnSpc>
                <a:spcPct val="100000"/>
              </a:lnSpc>
              <a:spcBef>
                <a:spcPts val="1200"/>
              </a:spcBef>
              <a:spcAft>
                <a:spcPts val="0"/>
              </a:spcAft>
              <a:buSzPts val="2400"/>
              <a:buChar char="•"/>
            </a:pPr>
            <a:r>
              <a:rPr lang="es-ES"/>
              <a:t>La comorbilidad entre los trastornos psicóticos y el consumo de drogas es muy elevada, lo que plantea importantes problemas en la práctica clínica. Por ello su correcto diagnóstico y tratamiento constituyen un reto para el profesional.</a:t>
            </a:r>
            <a:endParaRPr/>
          </a:p>
        </p:txBody>
      </p:sp>
      <p:pic>
        <p:nvPicPr>
          <p:cNvPr descr="Logotipopat" id="59" name="Google Shape;59;p3"/>
          <p:cNvPicPr preferRelativeResize="0"/>
          <p:nvPr/>
        </p:nvPicPr>
        <p:blipFill rotWithShape="1">
          <a:blip r:embed="rId5">
            <a:alphaModFix/>
          </a:blip>
          <a:srcRect b="0" l="0" r="0" t="0"/>
          <a:stretch/>
        </p:blipFill>
        <p:spPr>
          <a:xfrm>
            <a:off x="1144800" y="1447200"/>
            <a:ext cx="3365284" cy="2200847"/>
          </a:xfrm>
          <a:prstGeom prst="rect">
            <a:avLst/>
          </a:prstGeom>
          <a:noFill/>
          <a:ln>
            <a:noFill/>
          </a:ln>
        </p:spPr>
      </p:pic>
      <p:pic>
        <p:nvPicPr>
          <p:cNvPr descr="Logotipopat" id="60" name="Google Shape;60;p3"/>
          <p:cNvPicPr preferRelativeResize="0"/>
          <p:nvPr/>
        </p:nvPicPr>
        <p:blipFill rotWithShape="1">
          <a:blip r:embed="rId5">
            <a:alphaModFix/>
          </a:blip>
          <a:srcRect b="0" l="0" r="0" t="0"/>
          <a:stretch/>
        </p:blipFill>
        <p:spPr>
          <a:xfrm>
            <a:off x="39474356" y="1447200"/>
            <a:ext cx="3365284" cy="2200847"/>
          </a:xfrm>
          <a:prstGeom prst="rect">
            <a:avLst/>
          </a:prstGeom>
          <a:noFill/>
          <a:ln>
            <a:noFill/>
          </a:ln>
        </p:spPr>
      </p:pic>
      <p:pic>
        <p:nvPicPr>
          <p:cNvPr descr="Resultado de imagen de FONDO NEGRO" id="61" name="Google Shape;61;p3"/>
          <p:cNvPicPr preferRelativeResize="0"/>
          <p:nvPr/>
        </p:nvPicPr>
        <p:blipFill rotWithShape="1">
          <a:blip r:embed="rId6">
            <a:alphaModFix/>
          </a:blip>
          <a:srcRect b="0" l="0" r="0" t="0"/>
          <a:stretch/>
        </p:blipFill>
        <p:spPr>
          <a:xfrm>
            <a:off x="0" y="-415636"/>
            <a:ext cx="43891199" cy="5658196"/>
          </a:xfrm>
          <a:prstGeom prst="rect">
            <a:avLst/>
          </a:prstGeom>
          <a:noFill/>
          <a:ln>
            <a:noFill/>
          </a:ln>
        </p:spPr>
      </p:pic>
      <p:pic>
        <p:nvPicPr>
          <p:cNvPr descr="master-en-viticultura-enologa-y-direccin-de-empresas-vitivinicolas-udlr-logo (1)" id="62" name="Google Shape;62;p3"/>
          <p:cNvPicPr preferRelativeResize="0"/>
          <p:nvPr/>
        </p:nvPicPr>
        <p:blipFill rotWithShape="1">
          <a:blip r:embed="rId7">
            <a:alphaModFix/>
          </a:blip>
          <a:srcRect b="0" l="0" r="0" t="0"/>
          <a:stretch/>
        </p:blipFill>
        <p:spPr>
          <a:xfrm>
            <a:off x="36815803" y="-421732"/>
            <a:ext cx="7119997" cy="2559360"/>
          </a:xfrm>
          <a:prstGeom prst="rect">
            <a:avLst/>
          </a:prstGeom>
          <a:noFill/>
          <a:ln>
            <a:noFill/>
          </a:ln>
        </p:spPr>
      </p:pic>
      <p:pic>
        <p:nvPicPr>
          <p:cNvPr descr="Resultado de imagen de DROGAS TITULO" id="63" name="Google Shape;63;p3"/>
          <p:cNvPicPr preferRelativeResize="0"/>
          <p:nvPr/>
        </p:nvPicPr>
        <p:blipFill rotWithShape="1">
          <a:blip r:embed="rId8">
            <a:alphaModFix/>
          </a:blip>
          <a:srcRect b="27163" l="4224" r="2410" t="20444"/>
          <a:stretch/>
        </p:blipFill>
        <p:spPr>
          <a:xfrm>
            <a:off x="272110" y="-155709"/>
            <a:ext cx="10366665" cy="2102443"/>
          </a:xfrm>
          <a:prstGeom prst="rect">
            <a:avLst/>
          </a:prstGeom>
          <a:noFill/>
          <a:ln>
            <a:noFill/>
          </a:ln>
        </p:spPr>
      </p:pic>
      <p:pic>
        <p:nvPicPr>
          <p:cNvPr descr="Resultado de imagen de ESQUIZOFRENIA TITULO" id="64" name="Google Shape;64;p3"/>
          <p:cNvPicPr preferRelativeResize="0"/>
          <p:nvPr/>
        </p:nvPicPr>
        <p:blipFill rotWithShape="1">
          <a:blip r:embed="rId9">
            <a:alphaModFix/>
          </a:blip>
          <a:srcRect b="29858" l="0" r="0" t="42682"/>
          <a:stretch/>
        </p:blipFill>
        <p:spPr>
          <a:xfrm>
            <a:off x="6311597" y="2745053"/>
            <a:ext cx="14273376" cy="1880272"/>
          </a:xfrm>
          <a:prstGeom prst="rect">
            <a:avLst/>
          </a:prstGeom>
          <a:noFill/>
          <a:ln>
            <a:noFill/>
          </a:ln>
        </p:spPr>
      </p:pic>
      <p:sp>
        <p:nvSpPr>
          <p:cNvPr id="65" name="Google Shape;65;p3"/>
          <p:cNvSpPr/>
          <p:nvPr/>
        </p:nvSpPr>
        <p:spPr>
          <a:xfrm>
            <a:off x="6400800" y="417576"/>
            <a:ext cx="152791271" cy="157683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258">
              <a:solidFill>
                <a:schemeClr val="dk1"/>
              </a:solidFill>
              <a:latin typeface="Calibri"/>
              <a:ea typeface="Calibri"/>
              <a:cs typeface="Calibri"/>
              <a:sym typeface="Calibri"/>
            </a:endParaRPr>
          </a:p>
        </p:txBody>
      </p:sp>
      <p:sp>
        <p:nvSpPr>
          <p:cNvPr id="66" name="Google Shape;66;p3"/>
          <p:cNvSpPr/>
          <p:nvPr/>
        </p:nvSpPr>
        <p:spPr>
          <a:xfrm>
            <a:off x="6400800" y="528303"/>
            <a:ext cx="152791271" cy="7386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333333"/>
              </a:solidFill>
              <a:latin typeface="Georgia"/>
              <a:ea typeface="Georgia"/>
              <a:cs typeface="Georgia"/>
              <a:sym typeface="Georgia"/>
            </a:endParaRPr>
          </a:p>
          <a:p>
            <a:pPr indent="0" lvl="0" marL="0" marR="0" rtl="0" algn="l">
              <a:lnSpc>
                <a:spcPct val="100000"/>
              </a:lnSpc>
              <a:spcBef>
                <a:spcPts val="0"/>
              </a:spcBef>
              <a:spcAft>
                <a:spcPts val="0"/>
              </a:spcAft>
              <a:buClr>
                <a:srgbClr val="333333"/>
              </a:buClr>
              <a:buSzPts val="1200"/>
              <a:buFont typeface="Georgia"/>
              <a:buNone/>
            </a:pPr>
            <a:br>
              <a:rPr b="0" i="0" lang="es-ES" sz="1200" u="none" cap="none" strike="noStrike">
                <a:solidFill>
                  <a:srgbClr val="333333"/>
                </a:solidFill>
                <a:latin typeface="Georgia"/>
                <a:ea typeface="Georgia"/>
                <a:cs typeface="Georgia"/>
                <a:sym typeface="Georgia"/>
              </a:rPr>
            </a:br>
            <a:endParaRPr b="0" i="0" sz="1800" u="none" cap="none" strike="noStrike">
              <a:solidFill>
                <a:schemeClr val="dk1"/>
              </a:solidFill>
              <a:latin typeface="Arial"/>
              <a:ea typeface="Arial"/>
              <a:cs typeface="Arial"/>
              <a:sym typeface="Arial"/>
            </a:endParaRPr>
          </a:p>
        </p:txBody>
      </p:sp>
      <p:sp>
        <p:nvSpPr>
          <p:cNvPr id="67" name="Google Shape;67;p3"/>
          <p:cNvSpPr/>
          <p:nvPr/>
        </p:nvSpPr>
        <p:spPr>
          <a:xfrm>
            <a:off x="6400800" y="874775"/>
            <a:ext cx="15279127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258">
              <a:solidFill>
                <a:schemeClr val="dk1"/>
              </a:solidFill>
              <a:latin typeface="Calibri"/>
              <a:ea typeface="Calibri"/>
              <a:cs typeface="Calibri"/>
              <a:sym typeface="Calibri"/>
            </a:endParaRPr>
          </a:p>
        </p:txBody>
      </p:sp>
      <p:sp>
        <p:nvSpPr>
          <p:cNvPr id="68" name="Google Shape;68;p3"/>
          <p:cNvSpPr txBox="1"/>
          <p:nvPr/>
        </p:nvSpPr>
        <p:spPr>
          <a:xfrm>
            <a:off x="12214716" y="144714"/>
            <a:ext cx="1729884"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2000">
                <a:solidFill>
                  <a:schemeClr val="lt1"/>
                </a:solidFill>
                <a:latin typeface="Arial"/>
                <a:ea typeface="Arial"/>
                <a:cs typeface="Arial"/>
                <a:sym typeface="Arial"/>
              </a:rPr>
              <a:t>Y</a:t>
            </a:r>
            <a:endParaRPr/>
          </a:p>
        </p:txBody>
      </p:sp>
      <p:pic>
        <p:nvPicPr>
          <p:cNvPr id="69" name="Google Shape;69;p3"/>
          <p:cNvPicPr preferRelativeResize="0"/>
          <p:nvPr/>
        </p:nvPicPr>
        <p:blipFill rotWithShape="1">
          <a:blip r:embed="rId10">
            <a:alphaModFix/>
          </a:blip>
          <a:srcRect b="0" l="0" r="0" t="0"/>
          <a:stretch/>
        </p:blipFill>
        <p:spPr>
          <a:xfrm>
            <a:off x="1496291" y="17355313"/>
            <a:ext cx="11222182" cy="7458179"/>
          </a:xfrm>
          <a:prstGeom prst="rect">
            <a:avLst/>
          </a:prstGeom>
          <a:noFill/>
          <a:ln>
            <a:noFill/>
          </a:ln>
        </p:spPr>
      </p:pic>
      <p:pic>
        <p:nvPicPr>
          <p:cNvPr id="70" name="Google Shape;70;p3"/>
          <p:cNvPicPr preferRelativeResize="0"/>
          <p:nvPr>
            <p:ph idx="3" type="body"/>
          </p:nvPr>
        </p:nvPicPr>
        <p:blipFill rotWithShape="1">
          <a:blip r:embed="rId11">
            <a:alphaModFix/>
          </a:blip>
          <a:srcRect b="0" l="0" r="0" t="0"/>
          <a:stretch/>
        </p:blipFill>
        <p:spPr>
          <a:xfrm>
            <a:off x="8592517" y="11049000"/>
            <a:ext cx="4092516" cy="3636962"/>
          </a:xfrm>
          <a:prstGeom prst="rect">
            <a:avLst/>
          </a:prstGeom>
          <a:noFill/>
          <a:ln>
            <a:noFill/>
          </a:ln>
        </p:spPr>
      </p:pic>
      <p:pic>
        <p:nvPicPr>
          <p:cNvPr id="71" name="Google Shape;71;p3"/>
          <p:cNvPicPr preferRelativeResize="0"/>
          <p:nvPr/>
        </p:nvPicPr>
        <p:blipFill rotWithShape="1">
          <a:blip r:embed="rId12">
            <a:alphaModFix/>
          </a:blip>
          <a:srcRect b="0" l="0" r="0" t="0"/>
          <a:stretch/>
        </p:blipFill>
        <p:spPr>
          <a:xfrm>
            <a:off x="10207322" y="7872411"/>
            <a:ext cx="4014787" cy="4014787"/>
          </a:xfrm>
          <a:prstGeom prst="rect">
            <a:avLst/>
          </a:prstGeom>
          <a:noFill/>
          <a:ln>
            <a:noFill/>
          </a:ln>
        </p:spPr>
      </p:pic>
      <p:sp>
        <p:nvSpPr>
          <p:cNvPr id="72" name="Google Shape;72;p3"/>
          <p:cNvSpPr txBox="1"/>
          <p:nvPr/>
        </p:nvSpPr>
        <p:spPr>
          <a:xfrm>
            <a:off x="1028056" y="7619196"/>
            <a:ext cx="8854772"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800">
                <a:solidFill>
                  <a:schemeClr val="dk1"/>
                </a:solidFill>
                <a:latin typeface="Calibri"/>
                <a:ea typeface="Calibri"/>
                <a:cs typeface="Calibri"/>
                <a:sym typeface="Calibri"/>
              </a:rPr>
              <a:t>El interés por comprender la relación entre la esquizofrenia y el trastorno en el uso de sustancias reside en:</a:t>
            </a:r>
            <a:endParaRPr/>
          </a:p>
        </p:txBody>
      </p:sp>
      <p:sp>
        <p:nvSpPr>
          <p:cNvPr id="73" name="Google Shape;73;p3"/>
          <p:cNvSpPr txBox="1"/>
          <p:nvPr/>
        </p:nvSpPr>
        <p:spPr>
          <a:xfrm>
            <a:off x="1144800" y="9194004"/>
            <a:ext cx="6762750" cy="48320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800">
                <a:solidFill>
                  <a:schemeClr val="dk1"/>
                </a:solidFill>
                <a:latin typeface="Calibri"/>
                <a:ea typeface="Calibri"/>
                <a:cs typeface="Calibri"/>
                <a:sym typeface="Calibri"/>
              </a:rPr>
              <a:t>El incremento de este diagnóstico</a:t>
            </a:r>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Los efectos negativos observados</a:t>
            </a:r>
            <a:endParaRPr/>
          </a:p>
          <a:p>
            <a:pPr indent="-457200" lvl="1" marL="2300630" marR="0" rtl="0" algn="l">
              <a:spcBef>
                <a:spcPts val="0"/>
              </a:spcBef>
              <a:spcAft>
                <a:spcPts val="0"/>
              </a:spcAft>
              <a:buClr>
                <a:schemeClr val="dk1"/>
              </a:buClr>
              <a:buSzPts val="2800"/>
              <a:buFont typeface="Arial"/>
              <a:buChar char="•"/>
            </a:pPr>
            <a:r>
              <a:rPr b="0" i="0" lang="es-ES" sz="2800" u="none" cap="none" strike="noStrike">
                <a:solidFill>
                  <a:schemeClr val="dk1"/>
                </a:solidFill>
                <a:latin typeface="Calibri"/>
                <a:ea typeface="Calibri"/>
                <a:cs typeface="Calibri"/>
                <a:sym typeface="Calibri"/>
              </a:rPr>
              <a:t>Mayores recaídas</a:t>
            </a:r>
            <a:endParaRPr/>
          </a:p>
          <a:p>
            <a:pPr indent="-457200" lvl="1" marL="2300630" marR="0" rtl="0" algn="l">
              <a:spcBef>
                <a:spcPts val="0"/>
              </a:spcBef>
              <a:spcAft>
                <a:spcPts val="0"/>
              </a:spcAft>
              <a:buClr>
                <a:schemeClr val="dk1"/>
              </a:buClr>
              <a:buSzPts val="2800"/>
              <a:buFont typeface="Arial"/>
              <a:buChar char="•"/>
            </a:pPr>
            <a:r>
              <a:rPr b="0" i="0" lang="es-ES" sz="2800" u="none" cap="none" strike="noStrike">
                <a:solidFill>
                  <a:schemeClr val="dk1"/>
                </a:solidFill>
                <a:latin typeface="Calibri"/>
                <a:ea typeface="Calibri"/>
                <a:cs typeface="Calibri"/>
                <a:sym typeface="Calibri"/>
              </a:rPr>
              <a:t>Re-hospitalizaciones</a:t>
            </a:r>
            <a:endParaRPr/>
          </a:p>
          <a:p>
            <a:pPr indent="-457200" lvl="1" marL="2300630" marR="0" rtl="0" algn="l">
              <a:spcBef>
                <a:spcPts val="0"/>
              </a:spcBef>
              <a:spcAft>
                <a:spcPts val="0"/>
              </a:spcAft>
              <a:buClr>
                <a:schemeClr val="dk1"/>
              </a:buClr>
              <a:buSzPts val="2800"/>
              <a:buFont typeface="Arial"/>
              <a:buChar char="•"/>
            </a:pPr>
            <a:r>
              <a:rPr b="0" i="0" lang="es-ES" sz="2800" u="none" cap="none" strike="noStrike">
                <a:solidFill>
                  <a:schemeClr val="dk1"/>
                </a:solidFill>
                <a:latin typeface="Calibri"/>
                <a:ea typeface="Calibri"/>
                <a:cs typeface="Calibri"/>
                <a:sym typeface="Calibri"/>
              </a:rPr>
              <a:t>No adherencia al tratamiento</a:t>
            </a:r>
            <a:endParaRPr/>
          </a:p>
          <a:p>
            <a:pPr indent="-457200" lvl="1" marL="2300630" marR="0" rtl="0" algn="l">
              <a:spcBef>
                <a:spcPts val="0"/>
              </a:spcBef>
              <a:spcAft>
                <a:spcPts val="0"/>
              </a:spcAft>
              <a:buClr>
                <a:schemeClr val="dk1"/>
              </a:buClr>
              <a:buSzPts val="2800"/>
              <a:buFont typeface="Arial"/>
              <a:buChar char="•"/>
            </a:pPr>
            <a:r>
              <a:rPr b="0" i="0" lang="es-ES" sz="2800" u="none" cap="none" strike="noStrike">
                <a:solidFill>
                  <a:schemeClr val="dk1"/>
                </a:solidFill>
                <a:latin typeface="Calibri"/>
                <a:ea typeface="Calibri"/>
                <a:cs typeface="Calibri"/>
                <a:sym typeface="Calibri"/>
              </a:rPr>
              <a:t>Cambios de humor</a:t>
            </a:r>
            <a:endParaRPr/>
          </a:p>
          <a:p>
            <a:pPr indent="-457200" lvl="1" marL="2300630" marR="0" rtl="0" algn="l">
              <a:spcBef>
                <a:spcPts val="0"/>
              </a:spcBef>
              <a:spcAft>
                <a:spcPts val="0"/>
              </a:spcAft>
              <a:buClr>
                <a:schemeClr val="dk1"/>
              </a:buClr>
              <a:buSzPts val="2800"/>
              <a:buFont typeface="Arial"/>
              <a:buChar char="•"/>
            </a:pPr>
            <a:r>
              <a:rPr b="0" i="0" lang="es-ES" sz="2800" u="none" cap="none" strike="noStrike">
                <a:solidFill>
                  <a:schemeClr val="dk1"/>
                </a:solidFill>
                <a:latin typeface="Calibri"/>
                <a:ea typeface="Calibri"/>
                <a:cs typeface="Calibri"/>
                <a:sym typeface="Calibri"/>
              </a:rPr>
              <a:t>Ideación  suicida</a:t>
            </a:r>
            <a:endParaRPr/>
          </a:p>
          <a:p>
            <a:pPr indent="-457200" lvl="1" marL="2300630" marR="0" rtl="0" algn="l">
              <a:spcBef>
                <a:spcPts val="0"/>
              </a:spcBef>
              <a:spcAft>
                <a:spcPts val="0"/>
              </a:spcAft>
              <a:buClr>
                <a:schemeClr val="dk1"/>
              </a:buClr>
              <a:buSzPts val="2800"/>
              <a:buFont typeface="Arial"/>
              <a:buChar char="•"/>
            </a:pPr>
            <a:r>
              <a:rPr b="0" i="0" lang="es-ES" sz="2800" u="none" cap="none" strike="noStrike">
                <a:solidFill>
                  <a:schemeClr val="dk1"/>
                </a:solidFill>
                <a:latin typeface="Calibri"/>
                <a:ea typeface="Calibri"/>
                <a:cs typeface="Calibri"/>
                <a:sym typeface="Calibri"/>
              </a:rPr>
              <a:t>Violencia y victimización</a:t>
            </a:r>
            <a:endParaRPr/>
          </a:p>
          <a:p>
            <a:pPr indent="-457200" lvl="1" marL="2300630" marR="0" rtl="0" algn="l">
              <a:spcBef>
                <a:spcPts val="0"/>
              </a:spcBef>
              <a:spcAft>
                <a:spcPts val="0"/>
              </a:spcAft>
              <a:buClr>
                <a:schemeClr val="dk1"/>
              </a:buClr>
              <a:buSzPts val="2800"/>
              <a:buFont typeface="Arial"/>
              <a:buChar char="•"/>
            </a:pPr>
            <a:r>
              <a:rPr b="0" i="0" lang="es-ES" sz="2800" u="none" cap="none" strike="noStrike">
                <a:solidFill>
                  <a:schemeClr val="dk1"/>
                </a:solidFill>
                <a:latin typeface="Calibri"/>
                <a:ea typeface="Calibri"/>
                <a:cs typeface="Calibri"/>
                <a:sym typeface="Calibri"/>
              </a:rPr>
              <a:t>Indigencia</a:t>
            </a:r>
            <a:endParaRPr/>
          </a:p>
          <a:p>
            <a:pPr indent="0" lvl="1" marL="1843429" marR="0" rtl="0" algn="l">
              <a:spcBef>
                <a:spcPts val="0"/>
              </a:spcBef>
              <a:spcAft>
                <a:spcPts val="0"/>
              </a:spcAft>
              <a:buNone/>
            </a:pPr>
            <a:r>
              <a:rPr b="0" i="0" lang="es-ES" sz="28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Los costos en los servicios de salud.</a:t>
            </a:r>
            <a:endParaRPr/>
          </a:p>
        </p:txBody>
      </p:sp>
      <p:pic>
        <p:nvPicPr>
          <p:cNvPr id="74" name="Google Shape;74;p3"/>
          <p:cNvPicPr preferRelativeResize="0"/>
          <p:nvPr/>
        </p:nvPicPr>
        <p:blipFill rotWithShape="1">
          <a:blip r:embed="rId13">
            <a:alphaModFix/>
          </a:blip>
          <a:srcRect b="0" l="0" r="0" t="0"/>
          <a:stretch/>
        </p:blipFill>
        <p:spPr>
          <a:xfrm>
            <a:off x="7982777" y="28861225"/>
            <a:ext cx="5961824" cy="3129958"/>
          </a:xfrm>
          <a:prstGeom prst="rect">
            <a:avLst/>
          </a:prstGeom>
          <a:noFill/>
          <a:ln>
            <a:noFill/>
          </a:ln>
        </p:spPr>
      </p:pic>
      <p:sp>
        <p:nvSpPr>
          <p:cNvPr id="75" name="Google Shape;75;p3"/>
          <p:cNvSpPr txBox="1"/>
          <p:nvPr>
            <p:ph idx="18" type="body"/>
          </p:nvPr>
        </p:nvSpPr>
        <p:spPr>
          <a:xfrm>
            <a:off x="30038050" y="7197725"/>
            <a:ext cx="12801600" cy="4572000"/>
          </a:xfrm>
          <a:prstGeom prst="rect">
            <a:avLst/>
          </a:prstGeom>
          <a:noFill/>
          <a:ln>
            <a:noFill/>
          </a:ln>
        </p:spPr>
        <p:txBody>
          <a:bodyPr anchorCtr="0" anchor="t" bIns="45700" lIns="365750" spcFirstLastPara="1" rIns="91425" wrap="square" tIns="182875">
            <a:noAutofit/>
          </a:bodyPr>
          <a:lstStyle/>
          <a:p>
            <a:pPr indent="-457200" lvl="0" marL="457200" rtl="0" algn="l">
              <a:lnSpc>
                <a:spcPct val="100000"/>
              </a:lnSpc>
              <a:spcBef>
                <a:spcPts val="0"/>
              </a:spcBef>
              <a:spcAft>
                <a:spcPts val="0"/>
              </a:spcAft>
              <a:buClr>
                <a:srgbClr val="AD8F67"/>
              </a:buClr>
              <a:buSzPts val="2800"/>
              <a:buChar char="•"/>
            </a:pPr>
            <a:r>
              <a:rPr lang="es-ES">
                <a:solidFill>
                  <a:srgbClr val="292934"/>
                </a:solidFill>
              </a:rPr>
              <a:t>El consumo de sustancias psicoactivas parece ser más frecuente en la esquizofrenia que en la población general.</a:t>
            </a:r>
            <a:endParaRPr>
              <a:solidFill>
                <a:srgbClr val="292934"/>
              </a:solidFill>
            </a:endParaRPr>
          </a:p>
          <a:p>
            <a:pPr indent="-457200" lvl="0" marL="457200" rtl="0" algn="l">
              <a:lnSpc>
                <a:spcPct val="100000"/>
              </a:lnSpc>
              <a:spcBef>
                <a:spcPts val="1200"/>
              </a:spcBef>
              <a:spcAft>
                <a:spcPts val="0"/>
              </a:spcAft>
              <a:buClr>
                <a:srgbClr val="AD8F67"/>
              </a:buClr>
              <a:buSzPts val="2800"/>
              <a:buChar char="•"/>
            </a:pPr>
            <a:r>
              <a:rPr lang="es-ES">
                <a:solidFill>
                  <a:srgbClr val="292934"/>
                </a:solidFill>
              </a:rPr>
              <a:t>Estudios en nuestro país 	        53% consume </a:t>
            </a:r>
            <a:endParaRPr/>
          </a:p>
          <a:p>
            <a:pPr indent="-457200" lvl="0" marL="457200" rtl="0" algn="l">
              <a:lnSpc>
                <a:spcPct val="100000"/>
              </a:lnSpc>
              <a:spcBef>
                <a:spcPts val="1200"/>
              </a:spcBef>
              <a:spcAft>
                <a:spcPts val="0"/>
              </a:spcAft>
              <a:buClr>
                <a:srgbClr val="AD8F67"/>
              </a:buClr>
              <a:buSzPts val="2800"/>
              <a:buChar char="•"/>
            </a:pPr>
            <a:r>
              <a:rPr lang="es-ES">
                <a:solidFill>
                  <a:srgbClr val="292934"/>
                </a:solidFill>
              </a:rPr>
              <a:t>Reactivación de la sintomatología psicótica.</a:t>
            </a:r>
            <a:endParaRPr/>
          </a:p>
          <a:p>
            <a:pPr indent="-457200" lvl="0" marL="457200" rtl="0" algn="l">
              <a:lnSpc>
                <a:spcPct val="100000"/>
              </a:lnSpc>
              <a:spcBef>
                <a:spcPts val="1200"/>
              </a:spcBef>
              <a:spcAft>
                <a:spcPts val="0"/>
              </a:spcAft>
              <a:buClr>
                <a:srgbClr val="AD8F67"/>
              </a:buClr>
              <a:buSzPts val="2800"/>
              <a:buChar char="•"/>
            </a:pPr>
            <a:r>
              <a:rPr lang="es-ES">
                <a:solidFill>
                  <a:srgbClr val="292934"/>
                </a:solidFill>
              </a:rPr>
              <a:t>P</a:t>
            </a:r>
            <a:r>
              <a:rPr lang="es-ES"/>
              <a:t>eor cumplimiento terapéutico</a:t>
            </a:r>
            <a:endParaRPr/>
          </a:p>
          <a:p>
            <a:pPr indent="0" lvl="0" marL="0" rtl="0" algn="l">
              <a:lnSpc>
                <a:spcPct val="100000"/>
              </a:lnSpc>
              <a:spcBef>
                <a:spcPts val="1200"/>
              </a:spcBef>
              <a:spcAft>
                <a:spcPts val="0"/>
              </a:spcAft>
              <a:buClr>
                <a:srgbClr val="AD8F67"/>
              </a:buClr>
              <a:buSzPts val="2800"/>
              <a:buNone/>
            </a:pPr>
            <a:r>
              <a:rPr lang="es-ES">
                <a:solidFill>
                  <a:srgbClr val="292934"/>
                </a:solidFill>
              </a:rPr>
              <a:t>       </a:t>
            </a:r>
            <a:endParaRPr>
              <a:solidFill>
                <a:srgbClr val="292934"/>
              </a:solidFill>
            </a:endParaRPr>
          </a:p>
          <a:p>
            <a:pPr indent="-279400" lvl="0" marL="457200" rtl="0" algn="l">
              <a:lnSpc>
                <a:spcPct val="100000"/>
              </a:lnSpc>
              <a:spcBef>
                <a:spcPts val="1200"/>
              </a:spcBef>
              <a:spcAft>
                <a:spcPts val="0"/>
              </a:spcAft>
              <a:buSzPts val="2800"/>
              <a:buNone/>
            </a:pPr>
            <a:r>
              <a:t/>
            </a:r>
            <a:endParaRPr/>
          </a:p>
        </p:txBody>
      </p:sp>
      <p:pic>
        <p:nvPicPr>
          <p:cNvPr id="76" name="Google Shape;76;p3"/>
          <p:cNvPicPr preferRelativeResize="0"/>
          <p:nvPr/>
        </p:nvPicPr>
        <p:blipFill rotWithShape="1">
          <a:blip r:embed="rId14">
            <a:alphaModFix/>
          </a:blip>
          <a:srcRect b="0" l="0" r="0" t="0"/>
          <a:stretch/>
        </p:blipFill>
        <p:spPr>
          <a:xfrm>
            <a:off x="15315641" y="11186625"/>
            <a:ext cx="6247785" cy="2447049"/>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pic>
        <p:nvPicPr>
          <p:cNvPr id="77" name="Google Shape;77;p3"/>
          <p:cNvPicPr preferRelativeResize="0"/>
          <p:nvPr/>
        </p:nvPicPr>
        <p:blipFill rotWithShape="1">
          <a:blip r:embed="rId15">
            <a:alphaModFix/>
          </a:blip>
          <a:srcRect b="0" l="0" r="0" t="0"/>
          <a:stretch/>
        </p:blipFill>
        <p:spPr>
          <a:xfrm>
            <a:off x="15315641" y="14708581"/>
            <a:ext cx="12894158" cy="1603387"/>
          </a:xfrm>
          <a:prstGeom prst="rect">
            <a:avLst/>
          </a:prstGeom>
          <a:noFill/>
          <a:ln>
            <a:noFill/>
          </a:ln>
        </p:spPr>
      </p:pic>
      <p:pic>
        <p:nvPicPr>
          <p:cNvPr id="78" name="Google Shape;78;p3"/>
          <p:cNvPicPr preferRelativeResize="0"/>
          <p:nvPr/>
        </p:nvPicPr>
        <p:blipFill rotWithShape="1">
          <a:blip r:embed="rId16">
            <a:alphaModFix/>
          </a:blip>
          <a:srcRect b="0" l="0" r="0" t="0"/>
          <a:stretch/>
        </p:blipFill>
        <p:spPr>
          <a:xfrm>
            <a:off x="21943938" y="9417444"/>
            <a:ext cx="5905500" cy="3324225"/>
          </a:xfrm>
          <a:prstGeom prst="rect">
            <a:avLst/>
          </a:prstGeom>
          <a:noFill/>
          <a:ln>
            <a:noFill/>
          </a:ln>
        </p:spPr>
      </p:pic>
      <p:pic>
        <p:nvPicPr>
          <p:cNvPr id="79" name="Google Shape;79;p3"/>
          <p:cNvPicPr preferRelativeResize="0"/>
          <p:nvPr/>
        </p:nvPicPr>
        <p:blipFill rotWithShape="1">
          <a:blip r:embed="rId17">
            <a:alphaModFix/>
          </a:blip>
          <a:srcRect b="0" l="0" r="0" t="0"/>
          <a:stretch/>
        </p:blipFill>
        <p:spPr>
          <a:xfrm>
            <a:off x="15325552" y="23382236"/>
            <a:ext cx="5522487" cy="8122012"/>
          </a:xfrm>
          <a:prstGeom prst="rect">
            <a:avLst/>
          </a:prstGeom>
          <a:noFill/>
          <a:ln>
            <a:noFill/>
          </a:ln>
        </p:spPr>
      </p:pic>
      <p:pic>
        <p:nvPicPr>
          <p:cNvPr id="80" name="Google Shape;80;p3"/>
          <p:cNvPicPr preferRelativeResize="0"/>
          <p:nvPr/>
        </p:nvPicPr>
        <p:blipFill rotWithShape="1">
          <a:blip r:embed="rId18">
            <a:alphaModFix/>
          </a:blip>
          <a:srcRect b="0" l="0" r="0" t="0"/>
          <a:stretch/>
        </p:blipFill>
        <p:spPr>
          <a:xfrm>
            <a:off x="22574273" y="17865472"/>
            <a:ext cx="5772127" cy="4013847"/>
          </a:xfrm>
          <a:prstGeom prst="rect">
            <a:avLst/>
          </a:prstGeom>
          <a:noFill/>
          <a:ln>
            <a:noFill/>
          </a:ln>
        </p:spPr>
      </p:pic>
      <p:sp>
        <p:nvSpPr>
          <p:cNvPr id="81" name="Google Shape;81;p3"/>
          <p:cNvSpPr/>
          <p:nvPr/>
        </p:nvSpPr>
        <p:spPr>
          <a:xfrm>
            <a:off x="34368900" y="8335125"/>
            <a:ext cx="721200" cy="571500"/>
          </a:xfrm>
          <a:prstGeom prst="rightArrow">
            <a:avLst>
              <a:gd fmla="val 50000" name="adj1"/>
              <a:gd fmla="val 50000" name="adj2"/>
            </a:avLst>
          </a:prstGeom>
          <a:solidFill>
            <a:srgbClr val="A4392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rgbClr val="FF0000"/>
              </a:solidFill>
              <a:latin typeface="Calibri"/>
              <a:ea typeface="Calibri"/>
              <a:cs typeface="Calibri"/>
              <a:sym typeface="Calibri"/>
            </a:endParaRPr>
          </a:p>
        </p:txBody>
      </p:sp>
      <p:sp>
        <p:nvSpPr>
          <p:cNvPr id="82" name="Google Shape;82;p3"/>
          <p:cNvSpPr txBox="1"/>
          <p:nvPr>
            <p:ph idx="19" type="body"/>
          </p:nvPr>
        </p:nvSpPr>
        <p:spPr>
          <a:xfrm>
            <a:off x="29946606" y="13445797"/>
            <a:ext cx="12801600" cy="8766000"/>
          </a:xfrm>
          <a:prstGeom prst="rect">
            <a:avLst/>
          </a:prstGeom>
          <a:noFill/>
          <a:ln>
            <a:noFill/>
          </a:ln>
        </p:spPr>
        <p:txBody>
          <a:bodyPr anchorCtr="0" anchor="t" bIns="45700" lIns="365750" spcFirstLastPara="1" rIns="91425" wrap="square" tIns="182875">
            <a:noAutofit/>
          </a:bodyPr>
          <a:lstStyle/>
          <a:p>
            <a:pPr indent="-457200" lvl="0" marL="457200" rtl="0" algn="l">
              <a:lnSpc>
                <a:spcPct val="80000"/>
              </a:lnSpc>
              <a:spcBef>
                <a:spcPts val="0"/>
              </a:spcBef>
              <a:spcAft>
                <a:spcPts val="0"/>
              </a:spcAft>
              <a:buClr>
                <a:srgbClr val="AD8F67"/>
              </a:buClr>
              <a:buSzPts val="2590"/>
              <a:buChar char="•"/>
            </a:pPr>
            <a:r>
              <a:rPr lang="es-ES" sz="2590"/>
              <a:t>Centro de Salud Mental de Torrejón de Ardoz</a:t>
            </a:r>
            <a:endParaRPr/>
          </a:p>
          <a:p>
            <a:pPr indent="-457200" lvl="0" marL="457200" rtl="0" algn="l">
              <a:lnSpc>
                <a:spcPct val="80000"/>
              </a:lnSpc>
              <a:spcBef>
                <a:spcPts val="1200"/>
              </a:spcBef>
              <a:spcAft>
                <a:spcPts val="0"/>
              </a:spcAft>
              <a:buClr>
                <a:srgbClr val="AD8F67"/>
              </a:buClr>
              <a:buSzPts val="2590"/>
              <a:buChar char="•"/>
            </a:pPr>
            <a:r>
              <a:rPr lang="es-ES" sz="2590">
                <a:solidFill>
                  <a:srgbClr val="292934"/>
                </a:solidFill>
              </a:rPr>
              <a:t>1999</a:t>
            </a:r>
            <a:endParaRPr/>
          </a:p>
          <a:p>
            <a:pPr indent="-457200" lvl="0" marL="457200" rtl="0" algn="l">
              <a:lnSpc>
                <a:spcPct val="80000"/>
              </a:lnSpc>
              <a:spcBef>
                <a:spcPts val="1200"/>
              </a:spcBef>
              <a:spcAft>
                <a:spcPts val="0"/>
              </a:spcAft>
              <a:buClr>
                <a:srgbClr val="AD8F67"/>
              </a:buClr>
              <a:buSzPts val="2590"/>
              <a:buChar char="•"/>
            </a:pPr>
            <a:r>
              <a:rPr lang="es-ES" sz="2590">
                <a:solidFill>
                  <a:srgbClr val="292934"/>
                </a:solidFill>
              </a:rPr>
              <a:t>Estudio 60 pacientes esquizofrénicos:</a:t>
            </a:r>
            <a:endParaRPr/>
          </a:p>
          <a:p>
            <a:pPr indent="-457200" lvl="1" marL="1097280" rtl="0" algn="l">
              <a:lnSpc>
                <a:spcPct val="80000"/>
              </a:lnSpc>
              <a:spcBef>
                <a:spcPts val="1200"/>
              </a:spcBef>
              <a:spcAft>
                <a:spcPts val="0"/>
              </a:spcAft>
              <a:buClr>
                <a:srgbClr val="AD8F67"/>
              </a:buClr>
              <a:buSzPts val="2590"/>
              <a:buChar char="•"/>
            </a:pPr>
            <a:r>
              <a:rPr lang="es-ES" sz="2590">
                <a:solidFill>
                  <a:srgbClr val="292934"/>
                </a:solidFill>
              </a:rPr>
              <a:t>17 (28%) consumen drogas</a:t>
            </a:r>
            <a:endParaRPr/>
          </a:p>
          <a:p>
            <a:pPr indent="-457200" lvl="1" marL="1097280" rtl="0" algn="l">
              <a:lnSpc>
                <a:spcPct val="80000"/>
              </a:lnSpc>
              <a:spcBef>
                <a:spcPts val="1200"/>
              </a:spcBef>
              <a:spcAft>
                <a:spcPts val="0"/>
              </a:spcAft>
              <a:buClr>
                <a:srgbClr val="AD8F67"/>
              </a:buClr>
              <a:buSzPts val="2590"/>
              <a:buChar char="•"/>
            </a:pPr>
            <a:r>
              <a:rPr lang="es-ES" sz="2590">
                <a:solidFill>
                  <a:srgbClr val="292934"/>
                </a:solidFill>
              </a:rPr>
              <a:t>Perfil: </a:t>
            </a:r>
            <a:endParaRPr sz="2590">
              <a:solidFill>
                <a:srgbClr val="292934"/>
              </a:solidFill>
            </a:endParaRPr>
          </a:p>
          <a:p>
            <a:pPr indent="0" lvl="1" marL="640080" rtl="0" algn="l">
              <a:lnSpc>
                <a:spcPct val="80000"/>
              </a:lnSpc>
              <a:spcBef>
                <a:spcPts val="1200"/>
              </a:spcBef>
              <a:spcAft>
                <a:spcPts val="0"/>
              </a:spcAft>
              <a:buClr>
                <a:srgbClr val="AD8F67"/>
              </a:buClr>
              <a:buSzPts val="2590"/>
              <a:buNone/>
            </a:pPr>
            <a:r>
              <a:rPr lang="es-ES" sz="2590">
                <a:solidFill>
                  <a:srgbClr val="292934"/>
                </a:solidFill>
              </a:rPr>
              <a:t>              100% Varones </a:t>
            </a:r>
            <a:endParaRPr/>
          </a:p>
          <a:p>
            <a:pPr indent="0" lvl="1" marL="640080" rtl="0" algn="l">
              <a:lnSpc>
                <a:spcPct val="80000"/>
              </a:lnSpc>
              <a:spcBef>
                <a:spcPts val="1200"/>
              </a:spcBef>
              <a:spcAft>
                <a:spcPts val="0"/>
              </a:spcAft>
              <a:buClr>
                <a:srgbClr val="AD8F67"/>
              </a:buClr>
              <a:buSzPts val="2590"/>
              <a:buNone/>
            </a:pPr>
            <a:r>
              <a:rPr lang="es-ES" sz="2590">
                <a:solidFill>
                  <a:srgbClr val="292934"/>
                </a:solidFill>
              </a:rPr>
              <a:t>              De menor edad.</a:t>
            </a:r>
            <a:endParaRPr/>
          </a:p>
          <a:p>
            <a:pPr indent="0" lvl="1" marL="640080" rtl="0" algn="l">
              <a:lnSpc>
                <a:spcPct val="80000"/>
              </a:lnSpc>
              <a:spcBef>
                <a:spcPts val="1200"/>
              </a:spcBef>
              <a:spcAft>
                <a:spcPts val="0"/>
              </a:spcAft>
              <a:buClr>
                <a:srgbClr val="AD8F67"/>
              </a:buClr>
              <a:buSzPts val="2590"/>
              <a:buNone/>
            </a:pPr>
            <a:r>
              <a:rPr lang="es-ES" sz="2590">
                <a:solidFill>
                  <a:srgbClr val="292934"/>
                </a:solidFill>
              </a:rPr>
              <a:t>              76% solteros</a:t>
            </a:r>
            <a:endParaRPr/>
          </a:p>
          <a:p>
            <a:pPr indent="0" lvl="1" marL="640080" rtl="0" algn="l">
              <a:lnSpc>
                <a:spcPct val="80000"/>
              </a:lnSpc>
              <a:spcBef>
                <a:spcPts val="1200"/>
              </a:spcBef>
              <a:spcAft>
                <a:spcPts val="0"/>
              </a:spcAft>
              <a:buClr>
                <a:srgbClr val="AD8F67"/>
              </a:buClr>
              <a:buSzPts val="2590"/>
              <a:buNone/>
            </a:pPr>
            <a:r>
              <a:rPr lang="es-ES" sz="2590">
                <a:solidFill>
                  <a:srgbClr val="292934"/>
                </a:solidFill>
              </a:rPr>
              <a:t>              nivel educativo menor a EGB (70%)</a:t>
            </a:r>
            <a:endParaRPr sz="2590">
              <a:solidFill>
                <a:srgbClr val="292934"/>
              </a:solidFill>
            </a:endParaRPr>
          </a:p>
          <a:p>
            <a:pPr indent="-457200" lvl="4" marL="1097280" rtl="0" algn="l">
              <a:lnSpc>
                <a:spcPct val="80000"/>
              </a:lnSpc>
              <a:spcBef>
                <a:spcPts val="1200"/>
              </a:spcBef>
              <a:spcAft>
                <a:spcPts val="0"/>
              </a:spcAft>
              <a:buClr>
                <a:srgbClr val="AD8F67"/>
              </a:buClr>
              <a:buSzPts val="2590"/>
              <a:buChar char="•"/>
            </a:pPr>
            <a:r>
              <a:rPr lang="es-ES" sz="2590">
                <a:solidFill>
                  <a:srgbClr val="292934"/>
                </a:solidFill>
              </a:rPr>
              <a:t> Principales drogas: Alcohol y cannabis</a:t>
            </a:r>
            <a:endParaRPr/>
          </a:p>
          <a:p>
            <a:pPr indent="0" lvl="0" marL="0" rtl="0" algn="l">
              <a:lnSpc>
                <a:spcPct val="80000"/>
              </a:lnSpc>
              <a:spcBef>
                <a:spcPts val="1200"/>
              </a:spcBef>
              <a:spcAft>
                <a:spcPts val="0"/>
              </a:spcAft>
              <a:buNone/>
            </a:pPr>
            <a:r>
              <a:rPr lang="es-ES" sz="2590"/>
              <a:t>Relación pacientes drogodependientes/ pacientes abstemios</a:t>
            </a:r>
            <a:r>
              <a:rPr lang="es-ES" sz="2590"/>
              <a:t>    </a:t>
            </a:r>
            <a:endParaRPr/>
          </a:p>
          <a:p>
            <a:pPr indent="0" lvl="5" marL="640080" rtl="0" algn="l">
              <a:lnSpc>
                <a:spcPct val="80000"/>
              </a:lnSpc>
              <a:spcBef>
                <a:spcPts val="1200"/>
              </a:spcBef>
              <a:spcAft>
                <a:spcPts val="0"/>
              </a:spcAft>
              <a:buClr>
                <a:srgbClr val="AD8F67"/>
              </a:buClr>
              <a:buSzPts val="2590"/>
              <a:buNone/>
            </a:pPr>
            <a:r>
              <a:rPr lang="es-ES" sz="2590"/>
              <a:t>                  </a:t>
            </a:r>
            <a:endParaRPr sz="2590"/>
          </a:p>
          <a:p>
            <a:pPr indent="0" lvl="5" marL="1828800" rtl="0" algn="l">
              <a:lnSpc>
                <a:spcPct val="80000"/>
              </a:lnSpc>
              <a:spcBef>
                <a:spcPts val="1200"/>
              </a:spcBef>
              <a:spcAft>
                <a:spcPts val="0"/>
              </a:spcAft>
              <a:buClr>
                <a:srgbClr val="AD8F67"/>
              </a:buClr>
              <a:buSzPts val="2590"/>
              <a:buNone/>
            </a:pPr>
            <a:r>
              <a:rPr lang="es-ES" sz="2590"/>
              <a:t>   Edad de inicio (23)</a:t>
            </a:r>
            <a:endParaRPr/>
          </a:p>
          <a:p>
            <a:pPr indent="0" lvl="2" marL="640080" rtl="0" algn="l">
              <a:lnSpc>
                <a:spcPct val="80000"/>
              </a:lnSpc>
              <a:spcBef>
                <a:spcPts val="1200"/>
              </a:spcBef>
              <a:spcAft>
                <a:spcPts val="0"/>
              </a:spcAft>
              <a:buSzPts val="2590"/>
              <a:buNone/>
            </a:pPr>
            <a:r>
              <a:rPr lang="es-ES" sz="2590"/>
              <a:t>                   Episodios psicóticos (4)</a:t>
            </a:r>
            <a:endParaRPr/>
          </a:p>
          <a:p>
            <a:pPr indent="0" lvl="2" marL="640080" rtl="0" algn="l">
              <a:lnSpc>
                <a:spcPct val="80000"/>
              </a:lnSpc>
              <a:spcBef>
                <a:spcPts val="1200"/>
              </a:spcBef>
              <a:spcAft>
                <a:spcPts val="0"/>
              </a:spcAft>
              <a:buSzPts val="2590"/>
              <a:buNone/>
            </a:pPr>
            <a:r>
              <a:rPr lang="es-ES" sz="2590"/>
              <a:t>                   Número de ingreso(3)</a:t>
            </a:r>
            <a:endParaRPr/>
          </a:p>
          <a:p>
            <a:pPr indent="0" lvl="2" marL="640080" rtl="0" algn="l">
              <a:lnSpc>
                <a:spcPct val="80000"/>
              </a:lnSpc>
              <a:spcBef>
                <a:spcPts val="1200"/>
              </a:spcBef>
              <a:spcAft>
                <a:spcPts val="0"/>
              </a:spcAft>
              <a:buSzPts val="2590"/>
              <a:buNone/>
            </a:pPr>
            <a:r>
              <a:t/>
            </a:r>
            <a:endParaRPr sz="2590"/>
          </a:p>
          <a:p>
            <a:pPr indent="0" lvl="2" marL="640080" rtl="0" algn="l">
              <a:lnSpc>
                <a:spcPct val="80000"/>
              </a:lnSpc>
              <a:spcBef>
                <a:spcPts val="1200"/>
              </a:spcBef>
              <a:spcAft>
                <a:spcPts val="0"/>
              </a:spcAft>
              <a:buSzPts val="2590"/>
              <a:buNone/>
            </a:pPr>
            <a:r>
              <a:rPr lang="es-ES" sz="2590"/>
              <a:t>                  El 43% de ingresos en consumidores fue debido a las drogas</a:t>
            </a:r>
            <a:endParaRPr/>
          </a:p>
          <a:p>
            <a:pPr indent="0" lvl="2" marL="640080" rtl="0" algn="l">
              <a:lnSpc>
                <a:spcPct val="80000"/>
              </a:lnSpc>
              <a:spcBef>
                <a:spcPts val="1200"/>
              </a:spcBef>
              <a:spcAft>
                <a:spcPts val="0"/>
              </a:spcAft>
              <a:buSzPts val="2220"/>
              <a:buNone/>
            </a:pPr>
            <a:r>
              <a:t/>
            </a:r>
            <a:endParaRPr sz="2220"/>
          </a:p>
          <a:p>
            <a:pPr indent="0" lvl="3" marL="640080" rtl="0" algn="l">
              <a:lnSpc>
                <a:spcPct val="80000"/>
              </a:lnSpc>
              <a:spcBef>
                <a:spcPts val="1200"/>
              </a:spcBef>
              <a:spcAft>
                <a:spcPts val="0"/>
              </a:spcAft>
              <a:buClr>
                <a:srgbClr val="AD8F67"/>
              </a:buClr>
              <a:buSzPts val="2220"/>
              <a:buNone/>
            </a:pPr>
            <a:r>
              <a:t/>
            </a:r>
            <a:endParaRPr sz="2220"/>
          </a:p>
        </p:txBody>
      </p:sp>
      <p:sp>
        <p:nvSpPr>
          <p:cNvPr id="83" name="Google Shape;83;p3"/>
          <p:cNvSpPr/>
          <p:nvPr>
            <p:ph idx="8" type="body"/>
          </p:nvPr>
        </p:nvSpPr>
        <p:spPr>
          <a:xfrm>
            <a:off x="29900881" y="12011549"/>
            <a:ext cx="12801600" cy="1219200"/>
          </a:xfrm>
          <a:prstGeom prst="round1Rect">
            <a:avLst>
              <a:gd fmla="val 16667" name="adj"/>
            </a:avLst>
          </a:prstGeom>
          <a:solidFill>
            <a:schemeClr val="accent5"/>
          </a:solidFill>
          <a:ln>
            <a:noFill/>
          </a:ln>
        </p:spPr>
        <p:txBody>
          <a:bodyPr anchorCtr="0" anchor="ctr" bIns="45700" lIns="365750" spcFirstLastPara="1" rIns="91425" wrap="square" tIns="45700">
            <a:noAutofit/>
          </a:bodyPr>
          <a:lstStyle/>
          <a:p>
            <a:pPr indent="0" lvl="0" marL="0" rtl="0" algn="l">
              <a:lnSpc>
                <a:spcPct val="100000"/>
              </a:lnSpc>
              <a:spcBef>
                <a:spcPts val="0"/>
              </a:spcBef>
              <a:spcAft>
                <a:spcPts val="0"/>
              </a:spcAft>
              <a:buSzPts val="6000"/>
              <a:buNone/>
            </a:pPr>
            <a:r>
              <a:rPr lang="es-ES"/>
              <a:t>ESTUDIO </a:t>
            </a:r>
            <a:endParaRPr/>
          </a:p>
        </p:txBody>
      </p:sp>
      <p:pic>
        <p:nvPicPr>
          <p:cNvPr descr="Resultado de imagen de cannabis y alcohol" id="84" name="Google Shape;84;p3"/>
          <p:cNvPicPr preferRelativeResize="0"/>
          <p:nvPr/>
        </p:nvPicPr>
        <p:blipFill rotWithShape="1">
          <a:blip r:embed="rId19">
            <a:alphaModFix/>
          </a:blip>
          <a:srcRect b="0" l="0" r="0" t="0"/>
          <a:stretch/>
        </p:blipFill>
        <p:spPr>
          <a:xfrm>
            <a:off x="38364266" y="19234161"/>
            <a:ext cx="4023071" cy="2184944"/>
          </a:xfrm>
          <a:prstGeom prst="rect">
            <a:avLst/>
          </a:prstGeom>
          <a:noFill/>
          <a:ln>
            <a:noFill/>
          </a:ln>
        </p:spPr>
      </p:pic>
      <p:pic>
        <p:nvPicPr>
          <p:cNvPr id="85" name="Google Shape;85;p3"/>
          <p:cNvPicPr preferRelativeResize="0"/>
          <p:nvPr/>
        </p:nvPicPr>
        <p:blipFill rotWithShape="1">
          <a:blip r:embed="rId20">
            <a:alphaModFix/>
          </a:blip>
          <a:srcRect b="0" l="0" r="0" t="0"/>
          <a:stretch/>
        </p:blipFill>
        <p:spPr>
          <a:xfrm>
            <a:off x="36815803" y="14143083"/>
            <a:ext cx="5980500" cy="4448100"/>
          </a:xfrm>
          <a:prstGeom prst="rect">
            <a:avLst/>
          </a:prstGeom>
          <a:noFill/>
          <a:ln>
            <a:noFill/>
          </a:ln>
        </p:spPr>
      </p:pic>
      <p:sp>
        <p:nvSpPr>
          <p:cNvPr id="86" name="Google Shape;86;p3"/>
          <p:cNvSpPr/>
          <p:nvPr/>
        </p:nvSpPr>
        <p:spPr>
          <a:xfrm>
            <a:off x="31402288" y="21129663"/>
            <a:ext cx="457200" cy="384600"/>
          </a:xfrm>
          <a:prstGeom prst="mathNotEqual">
            <a:avLst>
              <a:gd fmla="val 23520" name="adj1"/>
              <a:gd fmla="val 6600000" name="adj2"/>
              <a:gd fmla="val 11760" name="adj3"/>
            </a:avLst>
          </a:prstGeom>
          <a:solidFill>
            <a:srgbClr val="A4392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dk1"/>
              </a:solidFill>
              <a:latin typeface="Calibri"/>
              <a:ea typeface="Calibri"/>
              <a:cs typeface="Calibri"/>
              <a:sym typeface="Calibri"/>
            </a:endParaRPr>
          </a:p>
        </p:txBody>
      </p:sp>
      <p:sp>
        <p:nvSpPr>
          <p:cNvPr id="87" name="Google Shape;87;p3"/>
          <p:cNvSpPr/>
          <p:nvPr/>
        </p:nvSpPr>
        <p:spPr>
          <a:xfrm>
            <a:off x="31372988" y="19940555"/>
            <a:ext cx="457200" cy="451800"/>
          </a:xfrm>
          <a:prstGeom prst="mathEqual">
            <a:avLst>
              <a:gd fmla="val 23520" name="adj1"/>
              <a:gd fmla="val 11760" name="adj2"/>
            </a:avLst>
          </a:prstGeom>
          <a:solidFill>
            <a:srgbClr val="A4392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6000">
                <a:solidFill>
                  <a:schemeClr val="dk1"/>
                </a:solidFill>
                <a:latin typeface="Calibri"/>
                <a:ea typeface="Calibri"/>
                <a:cs typeface="Calibri"/>
                <a:sym typeface="Calibri"/>
              </a:rPr>
              <a:t> </a:t>
            </a:r>
            <a:endParaRPr sz="6000">
              <a:solidFill>
                <a:schemeClr val="dk1"/>
              </a:solidFill>
              <a:latin typeface="Calibri"/>
              <a:ea typeface="Calibri"/>
              <a:cs typeface="Calibri"/>
              <a:sym typeface="Calibri"/>
            </a:endParaRPr>
          </a:p>
        </p:txBody>
      </p:sp>
      <p:sp>
        <p:nvSpPr>
          <p:cNvPr id="88" name="Google Shape;88;p3"/>
          <p:cNvSpPr txBox="1"/>
          <p:nvPr/>
        </p:nvSpPr>
        <p:spPr>
          <a:xfrm>
            <a:off x="38936681" y="14639319"/>
            <a:ext cx="356134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NIVEL DE ESTUDIOS</a:t>
            </a:r>
            <a:endParaRPr sz="2000">
              <a:solidFill>
                <a:schemeClr val="dk1"/>
              </a:solidFill>
              <a:latin typeface="Calibri"/>
              <a:ea typeface="Calibri"/>
              <a:cs typeface="Calibri"/>
              <a:sym typeface="Calibri"/>
            </a:endParaRPr>
          </a:p>
        </p:txBody>
      </p:sp>
      <p:pic>
        <p:nvPicPr>
          <p:cNvPr descr="https://s03.s3c.es/imag/_v0/225x250/2/8/9/medico-pensativo.jpg" id="89" name="Google Shape;89;p3"/>
          <p:cNvPicPr preferRelativeResize="0"/>
          <p:nvPr/>
        </p:nvPicPr>
        <p:blipFill rotWithShape="1">
          <a:blip r:embed="rId21">
            <a:alphaModFix/>
          </a:blip>
          <a:srcRect b="0" l="0" r="0" t="0"/>
          <a:stretch/>
        </p:blipFill>
        <p:spPr>
          <a:xfrm>
            <a:off x="39576881" y="28667225"/>
            <a:ext cx="3095401" cy="3439334"/>
          </a:xfrm>
          <a:prstGeom prst="rect">
            <a:avLst/>
          </a:prstGeom>
          <a:noFill/>
          <a:ln>
            <a:noFill/>
          </a:ln>
        </p:spPr>
      </p:pic>
      <p:cxnSp>
        <p:nvCxnSpPr>
          <p:cNvPr id="90" name="Google Shape;90;p3"/>
          <p:cNvCxnSpPr/>
          <p:nvPr/>
        </p:nvCxnSpPr>
        <p:spPr>
          <a:xfrm flipH="1">
            <a:off x="32143000" y="19205650"/>
            <a:ext cx="19200" cy="1333500"/>
          </a:xfrm>
          <a:prstGeom prst="straightConnector1">
            <a:avLst/>
          </a:prstGeom>
          <a:noFill/>
          <a:ln cap="flat" cmpd="sng" w="38100">
            <a:solidFill>
              <a:srgbClr val="990000"/>
            </a:solidFill>
            <a:prstDash val="solid"/>
            <a:round/>
            <a:headEnd len="med" w="med" type="none"/>
            <a:tailEnd len="med" w="med" type="none"/>
          </a:ln>
        </p:spPr>
      </p:cxnSp>
      <p:sp>
        <p:nvSpPr>
          <p:cNvPr id="91" name="Google Shape;91;p3"/>
          <p:cNvSpPr txBox="1"/>
          <p:nvPr/>
        </p:nvSpPr>
        <p:spPr>
          <a:xfrm>
            <a:off x="33430925" y="25514850"/>
            <a:ext cx="6999600" cy="738600"/>
          </a:xfrm>
          <a:prstGeom prst="rect">
            <a:avLst/>
          </a:prstGeom>
          <a:noFill/>
          <a:ln>
            <a:noFill/>
          </a:ln>
        </p:spPr>
        <p:txBody>
          <a:bodyPr anchorCtr="0" anchor="t" bIns="91425" lIns="91425" spcFirstLastPara="1" rIns="91425" wrap="square" tIns="91425">
            <a:noAutofit/>
          </a:bodyPr>
          <a:lstStyle/>
          <a:p>
            <a:pPr indent="-457200" lvl="2" marL="1097280" rtl="0" algn="l">
              <a:spcBef>
                <a:spcPts val="0"/>
              </a:spcBef>
              <a:spcAft>
                <a:spcPts val="0"/>
              </a:spcAft>
              <a:buClr>
                <a:schemeClr val="accent2"/>
              </a:buClr>
              <a:buSzPts val="2400"/>
              <a:buChar char="•"/>
            </a:pPr>
            <a:r>
              <a:rPr lang="es-ES" sz="2400">
                <a:solidFill>
                  <a:schemeClr val="dk1"/>
                </a:solidFill>
                <a:latin typeface="Calibri"/>
                <a:ea typeface="Calibri"/>
                <a:cs typeface="Calibri"/>
                <a:sym typeface="Calibri"/>
              </a:rPr>
              <a:t>Complicaciones de los trastornos psicóticos.</a:t>
            </a:r>
            <a:endParaRPr/>
          </a:p>
        </p:txBody>
      </p:sp>
      <p:pic>
        <p:nvPicPr>
          <p:cNvPr id="92" name="Google Shape;92;p3"/>
          <p:cNvPicPr preferRelativeResize="0"/>
          <p:nvPr/>
        </p:nvPicPr>
        <p:blipFill>
          <a:blip r:embed="rId22">
            <a:alphaModFix/>
          </a:blip>
          <a:stretch>
            <a:fillRect/>
          </a:stretch>
        </p:blipFill>
        <p:spPr>
          <a:xfrm>
            <a:off x="30855450" y="25050754"/>
            <a:ext cx="2919184" cy="2102425"/>
          </a:xfrm>
          <a:prstGeom prst="rect">
            <a:avLst/>
          </a:prstGeom>
          <a:noFill/>
          <a:ln>
            <a:noFill/>
          </a:ln>
        </p:spPr>
      </p:pic>
      <p:pic>
        <p:nvPicPr>
          <p:cNvPr id="93" name="Google Shape;93;p3"/>
          <p:cNvPicPr preferRelativeResize="0"/>
          <p:nvPr/>
        </p:nvPicPr>
        <p:blipFill>
          <a:blip r:embed="rId23">
            <a:alphaModFix/>
          </a:blip>
          <a:stretch>
            <a:fillRect/>
          </a:stretch>
        </p:blipFill>
        <p:spPr>
          <a:xfrm>
            <a:off x="30811125" y="27518175"/>
            <a:ext cx="3095401" cy="1782200"/>
          </a:xfrm>
          <a:prstGeom prst="rect">
            <a:avLst/>
          </a:prstGeom>
          <a:noFill/>
          <a:ln>
            <a:noFill/>
          </a:ln>
        </p:spPr>
      </p:pic>
      <p:sp>
        <p:nvSpPr>
          <p:cNvPr id="94" name="Google Shape;94;p3"/>
          <p:cNvSpPr txBox="1"/>
          <p:nvPr/>
        </p:nvSpPr>
        <p:spPr>
          <a:xfrm>
            <a:off x="33412175" y="27775400"/>
            <a:ext cx="6762900" cy="954000"/>
          </a:xfrm>
          <a:prstGeom prst="rect">
            <a:avLst/>
          </a:prstGeom>
          <a:noFill/>
          <a:ln>
            <a:noFill/>
          </a:ln>
        </p:spPr>
        <p:txBody>
          <a:bodyPr anchorCtr="0" anchor="t" bIns="91425" lIns="91425" spcFirstLastPara="1" rIns="91425" wrap="square" tIns="91425">
            <a:noAutofit/>
          </a:bodyPr>
          <a:lstStyle/>
          <a:p>
            <a:pPr indent="-457200" lvl="2" marL="1097280" rtl="0" algn="l">
              <a:spcBef>
                <a:spcPts val="1200"/>
              </a:spcBef>
              <a:spcAft>
                <a:spcPts val="0"/>
              </a:spcAft>
              <a:buClr>
                <a:schemeClr val="accent2"/>
              </a:buClr>
              <a:buSzPts val="2400"/>
              <a:buChar char="•"/>
            </a:pPr>
            <a:r>
              <a:rPr lang="es-ES" sz="2400">
                <a:solidFill>
                  <a:schemeClr val="dk1"/>
                </a:solidFill>
                <a:latin typeface="Calibri"/>
                <a:ea typeface="Calibri"/>
                <a:cs typeface="Calibri"/>
                <a:sym typeface="Calibri"/>
              </a:rPr>
              <a:t>Tratamiento psicofarmacológico incompatible con el cuadro adictivo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óster de medicina">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